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Syne"/>
      <p:regular r:id="rId22"/>
      <p:bold r:id="rId23"/>
    </p:embeddedFont>
    <p:embeddedFont>
      <p:font typeface="Asap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Syne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Asap-regular.fntdata"/><Relationship Id="rId23" Type="http://schemas.openxmlformats.org/officeDocument/2006/relationships/font" Target="fonts/Syne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Asap-italic.fntdata"/><Relationship Id="rId25" Type="http://schemas.openxmlformats.org/officeDocument/2006/relationships/font" Target="fonts/Asap-bold.fntdata"/><Relationship Id="rId27" Type="http://schemas.openxmlformats.org/officeDocument/2006/relationships/font" Target="fonts/Asap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5b52671039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5b52671039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Bom dia a todos. Hoje estamos aqui presentes para vos dar a conhecer o nosso dataset, bem como uma pequena análise de como o exploramos visualmente, cujo tema é Student Performance.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19c375a6f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19c375a6f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Mencionar também que é possível fazer zoom no gráfico, permitindo selecionar um aluno mais facilmente.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19c375a6f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19c375a6f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a840b543f0_2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a840b543f0_2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19c375a6fc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19c375a6fc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a6e9ecbda9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a6e9ecbda9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Então o nosso conjunto de dados chama-se Student Performance e provém do UCI Machine </a:t>
            </a:r>
            <a:r>
              <a:rPr lang="en"/>
              <a:t>Learning</a:t>
            </a:r>
            <a:r>
              <a:rPr lang="en"/>
              <a:t> Repository.</a:t>
            </a:r>
            <a:br>
              <a:rPr lang="en"/>
            </a:br>
            <a:r>
              <a:rPr lang="en"/>
              <a:t>Foi feito a partir de 649 observações de estudantes de 2 escolas secundárias portuguesas.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 apresenta 33 features, entre elas Situação Familiar, Tempo de Estudo, Número de Reprovações, Tempo Livre, Notas, etc.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a6e9ecbda9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a6e9ecbda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dataset pode ser dividido em três grupos de dados, sendo eles: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Demográficos: Idade, Sexo, Endereço, Situação Familiar;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Académicos: Tempo de estudo, Nº de Reprovações e Notas em 3 momentos;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Comportamentais e Sociais: Tempo Livre, Saídas com amigos, Consumo de alcool, Saúde, Faltas.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a79c6e752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a79c6e752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Aqui podemos ver todos os atributos presentes no dataset.</a:t>
            </a:r>
            <a:br>
              <a:rPr lang="en"/>
            </a:br>
            <a:r>
              <a:rPr lang="en"/>
              <a:t>Dentro dos demográficos temos…</a:t>
            </a:r>
            <a:br>
              <a:rPr lang="en"/>
            </a:br>
            <a:r>
              <a:rPr lang="en"/>
              <a:t>Dentro dos académicos temos… Aqui temos a classe target G3, que é a mais importante, pois dita o sucesso do aluno e que depende </a:t>
            </a:r>
            <a:r>
              <a:rPr lang="en"/>
              <a:t>directamente</a:t>
            </a:r>
            <a:r>
              <a:rPr lang="en"/>
              <a:t> das classes G1 e G2, pois a G3 é a nota final de ano, e G2 e G3 correspondem ao 1º e segundo período.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 último, nos comportamentais e sociais temos…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fb8bc67f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0fb8bc67f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grande </a:t>
            </a:r>
            <a:r>
              <a:rPr lang="en"/>
              <a:t>objetivo</a:t>
            </a:r>
            <a:r>
              <a:rPr lang="en"/>
              <a:t> deste dataset é explorar fatores extracurriculares e individuais que influenciam o sucesso académico.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É também importante referir que o dataset permite observar o desempenho tanto na disciplina de matemática como de português.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0f6f11ac1c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0f6f11ac1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dataset surge então no contexto em que o desempenho escolar é influenciado por fatores internos, como saúde e hábitos de estudo, e externos, como apoio familiar e uso de substâncias.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 este contexto é particularmente relevante para o sistema educativo, que busca métodos de apoio para maximizar o desempenho e o bem-estar dos alunos.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Assim, este dataset pode fornecer insights para educadores, pais, e formuladores de políticas para melhorar a performance e o bem-estar dos alunos e é neste sentido que criámos as nossas personas.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a840b543f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a840b543f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primeira persona definimos os professores e orientadores educacionais, que têm como objetivo compreender o impacto do contexto social e pessoal no desempenho académico dos alunos e identificar estudantes em risco de reprovação.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 isto necessita de ferramentas de filtro e visualizações que destaquem padrões, como a relação entre tempo de estudo e notas finais, ou entre frequência escolar e desempenho.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0fd159c1a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0fd159c1a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Tendo em conta as necessidades dos utilizadores, implementámos as visualizações que vamos poder ver a seguir, e que pretendem responder a um conjunto de questões que podiam ser colocadas.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Agrupamos</a:t>
            </a:r>
            <a:r>
              <a:rPr lang="en"/>
              <a:t> as visualizações nas 3 áreas referidas anteriormente na apresentação: demográfica, académica e comportamental. Desta forma, podemos analisar o impacto de cada uma na performance dos alunos, relacionando os dados dentro de cada uma delas.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19c375a6f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19c375a6f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554132" y="-2901533"/>
            <a:ext cx="10145400" cy="8045133"/>
            <a:chOff x="-554132" y="-2901533"/>
            <a:chExt cx="10145400" cy="8045133"/>
          </a:xfrm>
        </p:grpSpPr>
        <p:grpSp>
          <p:nvGrpSpPr>
            <p:cNvPr id="10" name="Google Shape;10;p2"/>
            <p:cNvGrpSpPr/>
            <p:nvPr/>
          </p:nvGrpSpPr>
          <p:grpSpPr>
            <a:xfrm flipH="1" rot="10800000">
              <a:off x="4031249" y="-2901533"/>
              <a:ext cx="5560019" cy="6703144"/>
              <a:chOff x="4513316" y="1230139"/>
              <a:chExt cx="5560019" cy="6703144"/>
            </a:xfrm>
          </p:grpSpPr>
          <p:sp>
            <p:nvSpPr>
              <p:cNvPr id="11" name="Google Shape;11;p2"/>
              <p:cNvSpPr/>
              <p:nvPr/>
            </p:nvSpPr>
            <p:spPr>
              <a:xfrm rot="10800000">
                <a:off x="4513316" y="4342826"/>
                <a:ext cx="3309591" cy="3590458"/>
              </a:xfrm>
              <a:custGeom>
                <a:rect b="b" l="l" r="r" t="t"/>
                <a:pathLst>
                  <a:path extrusionOk="0" h="99136" w="91381">
                    <a:moveTo>
                      <a:pt x="77092" y="1"/>
                    </a:moveTo>
                    <a:cubicBezTo>
                      <a:pt x="75139" y="1"/>
                      <a:pt x="73192" y="742"/>
                      <a:pt x="71711" y="2223"/>
                    </a:cubicBezTo>
                    <a:lnTo>
                      <a:pt x="5191" y="68755"/>
                    </a:lnTo>
                    <a:cubicBezTo>
                      <a:pt x="1857" y="72065"/>
                      <a:pt x="0" y="76589"/>
                      <a:pt x="36" y="81292"/>
                    </a:cubicBezTo>
                    <a:cubicBezTo>
                      <a:pt x="48" y="86019"/>
                      <a:pt x="1941" y="90555"/>
                      <a:pt x="5298" y="93889"/>
                    </a:cubicBezTo>
                    <a:cubicBezTo>
                      <a:pt x="8800" y="97385"/>
                      <a:pt x="13392" y="99135"/>
                      <a:pt x="17968" y="99135"/>
                    </a:cubicBezTo>
                    <a:cubicBezTo>
                      <a:pt x="22494" y="99135"/>
                      <a:pt x="27005" y="97424"/>
                      <a:pt x="30432" y="93996"/>
                    </a:cubicBezTo>
                    <a:lnTo>
                      <a:pt x="32921" y="91508"/>
                    </a:lnTo>
                    <a:cubicBezTo>
                      <a:pt x="33111" y="91353"/>
                      <a:pt x="33302" y="91186"/>
                      <a:pt x="33480" y="90996"/>
                    </a:cubicBezTo>
                    <a:lnTo>
                      <a:pt x="88392" y="36084"/>
                    </a:lnTo>
                    <a:cubicBezTo>
                      <a:pt x="91381" y="33096"/>
                      <a:pt x="91369" y="28226"/>
                      <a:pt x="88344" y="25202"/>
                    </a:cubicBezTo>
                    <a:cubicBezTo>
                      <a:pt x="86829" y="23687"/>
                      <a:pt x="84844" y="22928"/>
                      <a:pt x="82865" y="22928"/>
                    </a:cubicBezTo>
                    <a:cubicBezTo>
                      <a:pt x="80909" y="22928"/>
                      <a:pt x="78959" y="23669"/>
                      <a:pt x="77474" y="25154"/>
                    </a:cubicBezTo>
                    <a:lnTo>
                      <a:pt x="19574" y="83054"/>
                    </a:lnTo>
                    <a:cubicBezTo>
                      <a:pt x="19090" y="83538"/>
                      <a:pt x="18452" y="83783"/>
                      <a:pt x="17813" y="83783"/>
                    </a:cubicBezTo>
                    <a:cubicBezTo>
                      <a:pt x="17210" y="83783"/>
                      <a:pt x="16607" y="83565"/>
                      <a:pt x="16133" y="83126"/>
                    </a:cubicBezTo>
                    <a:cubicBezTo>
                      <a:pt x="15657" y="82661"/>
                      <a:pt x="15383" y="82030"/>
                      <a:pt x="15371" y="81364"/>
                    </a:cubicBezTo>
                    <a:cubicBezTo>
                      <a:pt x="15371" y="80721"/>
                      <a:pt x="15621" y="80102"/>
                      <a:pt x="16085" y="79649"/>
                    </a:cubicBezTo>
                    <a:lnTo>
                      <a:pt x="82606" y="13129"/>
                    </a:lnTo>
                    <a:cubicBezTo>
                      <a:pt x="85582" y="10152"/>
                      <a:pt x="85570" y="5283"/>
                      <a:pt x="82558" y="2271"/>
                    </a:cubicBezTo>
                    <a:cubicBezTo>
                      <a:pt x="81044" y="757"/>
                      <a:pt x="79065" y="1"/>
                      <a:pt x="770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 rot="-8100000">
                <a:off x="8087199" y="3254895"/>
                <a:ext cx="484820" cy="3075349"/>
              </a:xfrm>
              <a:custGeom>
                <a:rect b="b" l="l" r="r" t="t"/>
                <a:pathLst>
                  <a:path extrusionOk="0" h="66319" w="10455">
                    <a:moveTo>
                      <a:pt x="1" y="1"/>
                    </a:moveTo>
                    <a:lnTo>
                      <a:pt x="1" y="61091"/>
                    </a:lnTo>
                    <a:cubicBezTo>
                      <a:pt x="1" y="63985"/>
                      <a:pt x="2334" y="66318"/>
                      <a:pt x="5227" y="66318"/>
                    </a:cubicBezTo>
                    <a:cubicBezTo>
                      <a:pt x="8109" y="66318"/>
                      <a:pt x="10454" y="63973"/>
                      <a:pt x="10454" y="61091"/>
                    </a:cubicBezTo>
                    <a:lnTo>
                      <a:pt x="104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rot="2700000">
                <a:off x="8909630" y="1164775"/>
                <a:ext cx="589243" cy="1868896"/>
              </a:xfrm>
              <a:custGeom>
                <a:rect b="b" l="l" r="r" t="t"/>
                <a:pathLst>
                  <a:path extrusionOk="0" h="33160" w="10455">
                    <a:moveTo>
                      <a:pt x="1" y="0"/>
                    </a:moveTo>
                    <a:lnTo>
                      <a:pt x="1" y="27932"/>
                    </a:lnTo>
                    <a:cubicBezTo>
                      <a:pt x="1" y="30826"/>
                      <a:pt x="2334" y="33159"/>
                      <a:pt x="5228" y="33159"/>
                    </a:cubicBezTo>
                    <a:cubicBezTo>
                      <a:pt x="8109" y="33159"/>
                      <a:pt x="10454" y="30814"/>
                      <a:pt x="10454" y="27932"/>
                    </a:cubicBezTo>
                    <a:lnTo>
                      <a:pt x="104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" name="Google Shape;14;p2"/>
            <p:cNvSpPr/>
            <p:nvPr/>
          </p:nvSpPr>
          <p:spPr>
            <a:xfrm flipH="1">
              <a:off x="-286063" y="4476100"/>
              <a:ext cx="9144000" cy="667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" name="Google Shape;15;p2"/>
            <p:cNvGrpSpPr/>
            <p:nvPr/>
          </p:nvGrpSpPr>
          <p:grpSpPr>
            <a:xfrm flipH="1">
              <a:off x="-554132" y="207350"/>
              <a:ext cx="1269225" cy="740575"/>
              <a:chOff x="4805650" y="2718925"/>
              <a:chExt cx="1269225" cy="740575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4805650" y="2718925"/>
                <a:ext cx="1269225" cy="198850"/>
              </a:xfrm>
              <a:custGeom>
                <a:rect b="b" l="l" r="r" t="t"/>
                <a:pathLst>
                  <a:path extrusionOk="0" h="7954" w="50769">
                    <a:moveTo>
                      <a:pt x="0" y="0"/>
                    </a:moveTo>
                    <a:lnTo>
                      <a:pt x="0" y="5227"/>
                    </a:lnTo>
                    <a:cubicBezTo>
                      <a:pt x="1346" y="5227"/>
                      <a:pt x="1870" y="5560"/>
                      <a:pt x="2822" y="6168"/>
                    </a:cubicBezTo>
                    <a:cubicBezTo>
                      <a:pt x="3989" y="6930"/>
                      <a:pt x="5584" y="7954"/>
                      <a:pt x="8466" y="7954"/>
                    </a:cubicBezTo>
                    <a:cubicBezTo>
                      <a:pt x="11347" y="7954"/>
                      <a:pt x="12943" y="6930"/>
                      <a:pt x="14109" y="6168"/>
                    </a:cubicBezTo>
                    <a:cubicBezTo>
                      <a:pt x="15062" y="5560"/>
                      <a:pt x="15574" y="5227"/>
                      <a:pt x="16919" y="5227"/>
                    </a:cubicBezTo>
                    <a:cubicBezTo>
                      <a:pt x="18265" y="5227"/>
                      <a:pt x="18788" y="5560"/>
                      <a:pt x="19741" y="6168"/>
                    </a:cubicBezTo>
                    <a:cubicBezTo>
                      <a:pt x="20908" y="6930"/>
                      <a:pt x="22503" y="7954"/>
                      <a:pt x="25385" y="7954"/>
                    </a:cubicBezTo>
                    <a:cubicBezTo>
                      <a:pt x="28266" y="7954"/>
                      <a:pt x="29861" y="6930"/>
                      <a:pt x="31028" y="6168"/>
                    </a:cubicBezTo>
                    <a:cubicBezTo>
                      <a:pt x="31981" y="5560"/>
                      <a:pt x="32493" y="5227"/>
                      <a:pt x="33838" y="5227"/>
                    </a:cubicBezTo>
                    <a:cubicBezTo>
                      <a:pt x="35195" y="5227"/>
                      <a:pt x="35707" y="5560"/>
                      <a:pt x="36660" y="6168"/>
                    </a:cubicBezTo>
                    <a:cubicBezTo>
                      <a:pt x="37827" y="6930"/>
                      <a:pt x="39422" y="7954"/>
                      <a:pt x="42303" y="7954"/>
                    </a:cubicBezTo>
                    <a:cubicBezTo>
                      <a:pt x="45185" y="7954"/>
                      <a:pt x="46780" y="6930"/>
                      <a:pt x="47947" y="6168"/>
                    </a:cubicBezTo>
                    <a:cubicBezTo>
                      <a:pt x="48899" y="5560"/>
                      <a:pt x="49423" y="5227"/>
                      <a:pt x="50769" y="5227"/>
                    </a:cubicBezTo>
                    <a:lnTo>
                      <a:pt x="50769" y="0"/>
                    </a:lnTo>
                    <a:cubicBezTo>
                      <a:pt x="47875" y="0"/>
                      <a:pt x="46280" y="1024"/>
                      <a:pt x="45113" y="1786"/>
                    </a:cubicBezTo>
                    <a:cubicBezTo>
                      <a:pt x="44173" y="2393"/>
                      <a:pt x="43649" y="2727"/>
                      <a:pt x="42303" y="2727"/>
                    </a:cubicBezTo>
                    <a:cubicBezTo>
                      <a:pt x="40958" y="2727"/>
                      <a:pt x="40434" y="2393"/>
                      <a:pt x="39493" y="1786"/>
                    </a:cubicBezTo>
                    <a:cubicBezTo>
                      <a:pt x="38327" y="1024"/>
                      <a:pt x="36731" y="0"/>
                      <a:pt x="33838" y="0"/>
                    </a:cubicBezTo>
                    <a:cubicBezTo>
                      <a:pt x="30957" y="0"/>
                      <a:pt x="29361" y="1036"/>
                      <a:pt x="28194" y="1786"/>
                    </a:cubicBezTo>
                    <a:cubicBezTo>
                      <a:pt x="27254" y="2393"/>
                      <a:pt x="26730" y="2727"/>
                      <a:pt x="25385" y="2727"/>
                    </a:cubicBezTo>
                    <a:cubicBezTo>
                      <a:pt x="24039" y="2727"/>
                      <a:pt x="23515" y="2393"/>
                      <a:pt x="22575" y="1786"/>
                    </a:cubicBezTo>
                    <a:cubicBezTo>
                      <a:pt x="21408" y="1024"/>
                      <a:pt x="19812" y="0"/>
                      <a:pt x="16919" y="0"/>
                    </a:cubicBezTo>
                    <a:cubicBezTo>
                      <a:pt x="14038" y="0"/>
                      <a:pt x="12442" y="1036"/>
                      <a:pt x="11276" y="1786"/>
                    </a:cubicBezTo>
                    <a:cubicBezTo>
                      <a:pt x="10335" y="2393"/>
                      <a:pt x="9811" y="2727"/>
                      <a:pt x="8466" y="2727"/>
                    </a:cubicBezTo>
                    <a:cubicBezTo>
                      <a:pt x="7120" y="2727"/>
                      <a:pt x="6596" y="2393"/>
                      <a:pt x="5656" y="1786"/>
                    </a:cubicBezTo>
                    <a:cubicBezTo>
                      <a:pt x="4489" y="1024"/>
                      <a:pt x="2894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4805650" y="2989775"/>
                <a:ext cx="1269225" cy="199175"/>
              </a:xfrm>
              <a:custGeom>
                <a:rect b="b" l="l" r="r" t="t"/>
                <a:pathLst>
                  <a:path extrusionOk="0" h="7967" w="50769">
                    <a:moveTo>
                      <a:pt x="0" y="1"/>
                    </a:moveTo>
                    <a:lnTo>
                      <a:pt x="0" y="5228"/>
                    </a:lnTo>
                    <a:cubicBezTo>
                      <a:pt x="1346" y="5228"/>
                      <a:pt x="1870" y="5561"/>
                      <a:pt x="2822" y="6180"/>
                    </a:cubicBezTo>
                    <a:cubicBezTo>
                      <a:pt x="3989" y="6930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61"/>
                      <a:pt x="15574" y="5228"/>
                      <a:pt x="16919" y="5228"/>
                    </a:cubicBezTo>
                    <a:cubicBezTo>
                      <a:pt x="18265" y="5228"/>
                      <a:pt x="18788" y="5561"/>
                      <a:pt x="19741" y="6180"/>
                    </a:cubicBezTo>
                    <a:cubicBezTo>
                      <a:pt x="20908" y="6930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61"/>
                      <a:pt x="32493" y="5228"/>
                      <a:pt x="33838" y="5228"/>
                    </a:cubicBezTo>
                    <a:cubicBezTo>
                      <a:pt x="35195" y="5228"/>
                      <a:pt x="35707" y="5561"/>
                      <a:pt x="36660" y="6180"/>
                    </a:cubicBezTo>
                    <a:cubicBezTo>
                      <a:pt x="37827" y="6930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61"/>
                      <a:pt x="49423" y="5228"/>
                      <a:pt x="50769" y="5228"/>
                    </a:cubicBezTo>
                    <a:lnTo>
                      <a:pt x="50769" y="1"/>
                    </a:lnTo>
                    <a:cubicBezTo>
                      <a:pt x="47875" y="1"/>
                      <a:pt x="46280" y="1025"/>
                      <a:pt x="45113" y="1787"/>
                    </a:cubicBezTo>
                    <a:cubicBezTo>
                      <a:pt x="44173" y="2394"/>
                      <a:pt x="43649" y="2739"/>
                      <a:pt x="42303" y="2739"/>
                    </a:cubicBezTo>
                    <a:cubicBezTo>
                      <a:pt x="40958" y="2739"/>
                      <a:pt x="40434" y="2394"/>
                      <a:pt x="39493" y="1787"/>
                    </a:cubicBezTo>
                    <a:cubicBezTo>
                      <a:pt x="38327" y="1025"/>
                      <a:pt x="36731" y="1"/>
                      <a:pt x="33838" y="1"/>
                    </a:cubicBezTo>
                    <a:cubicBezTo>
                      <a:pt x="30957" y="1"/>
                      <a:pt x="29361" y="1049"/>
                      <a:pt x="28194" y="1787"/>
                    </a:cubicBezTo>
                    <a:cubicBezTo>
                      <a:pt x="27254" y="2394"/>
                      <a:pt x="26730" y="2739"/>
                      <a:pt x="25385" y="2739"/>
                    </a:cubicBezTo>
                    <a:cubicBezTo>
                      <a:pt x="24039" y="2739"/>
                      <a:pt x="23515" y="2394"/>
                      <a:pt x="22575" y="1787"/>
                    </a:cubicBezTo>
                    <a:cubicBezTo>
                      <a:pt x="21408" y="1025"/>
                      <a:pt x="19812" y="1"/>
                      <a:pt x="16919" y="1"/>
                    </a:cubicBezTo>
                    <a:cubicBezTo>
                      <a:pt x="14038" y="1"/>
                      <a:pt x="12442" y="1049"/>
                      <a:pt x="11276" y="1787"/>
                    </a:cubicBezTo>
                    <a:cubicBezTo>
                      <a:pt x="10335" y="2394"/>
                      <a:pt x="9811" y="2739"/>
                      <a:pt x="8466" y="2739"/>
                    </a:cubicBezTo>
                    <a:cubicBezTo>
                      <a:pt x="7120" y="2739"/>
                      <a:pt x="6596" y="2394"/>
                      <a:pt x="5656" y="1787"/>
                    </a:cubicBezTo>
                    <a:cubicBezTo>
                      <a:pt x="4489" y="1025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4805650" y="3260350"/>
                <a:ext cx="1269225" cy="199150"/>
              </a:xfrm>
              <a:custGeom>
                <a:rect b="b" l="l" r="r" t="t"/>
                <a:pathLst>
                  <a:path extrusionOk="0" h="7966" w="50769">
                    <a:moveTo>
                      <a:pt x="0" y="1"/>
                    </a:moveTo>
                    <a:lnTo>
                      <a:pt x="0" y="5227"/>
                    </a:lnTo>
                    <a:cubicBezTo>
                      <a:pt x="1346" y="5227"/>
                      <a:pt x="1870" y="5573"/>
                      <a:pt x="2822" y="6180"/>
                    </a:cubicBezTo>
                    <a:cubicBezTo>
                      <a:pt x="3989" y="6942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73"/>
                      <a:pt x="15574" y="5227"/>
                      <a:pt x="16919" y="5227"/>
                    </a:cubicBezTo>
                    <a:cubicBezTo>
                      <a:pt x="18265" y="5227"/>
                      <a:pt x="18788" y="5573"/>
                      <a:pt x="19741" y="6180"/>
                    </a:cubicBezTo>
                    <a:cubicBezTo>
                      <a:pt x="20908" y="6942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73"/>
                      <a:pt x="32493" y="5227"/>
                      <a:pt x="33838" y="5227"/>
                    </a:cubicBezTo>
                    <a:cubicBezTo>
                      <a:pt x="35195" y="5227"/>
                      <a:pt x="35707" y="5573"/>
                      <a:pt x="36660" y="6180"/>
                    </a:cubicBezTo>
                    <a:cubicBezTo>
                      <a:pt x="37827" y="6942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73"/>
                      <a:pt x="49423" y="5227"/>
                      <a:pt x="50769" y="5227"/>
                    </a:cubicBezTo>
                    <a:lnTo>
                      <a:pt x="50769" y="1"/>
                    </a:lnTo>
                    <a:cubicBezTo>
                      <a:pt x="47875" y="1"/>
                      <a:pt x="46280" y="1036"/>
                      <a:pt x="45113" y="1787"/>
                    </a:cubicBezTo>
                    <a:cubicBezTo>
                      <a:pt x="44173" y="2406"/>
                      <a:pt x="43649" y="2739"/>
                      <a:pt x="42303" y="2739"/>
                    </a:cubicBezTo>
                    <a:cubicBezTo>
                      <a:pt x="40958" y="2739"/>
                      <a:pt x="40434" y="2406"/>
                      <a:pt x="39493" y="1787"/>
                    </a:cubicBezTo>
                    <a:cubicBezTo>
                      <a:pt x="38327" y="1036"/>
                      <a:pt x="36731" y="1"/>
                      <a:pt x="33838" y="1"/>
                    </a:cubicBezTo>
                    <a:cubicBezTo>
                      <a:pt x="30957" y="1"/>
                      <a:pt x="29361" y="1036"/>
                      <a:pt x="28194" y="1787"/>
                    </a:cubicBezTo>
                    <a:cubicBezTo>
                      <a:pt x="27254" y="2406"/>
                      <a:pt x="26730" y="2739"/>
                      <a:pt x="25385" y="2739"/>
                    </a:cubicBezTo>
                    <a:cubicBezTo>
                      <a:pt x="24039" y="2739"/>
                      <a:pt x="23515" y="2406"/>
                      <a:pt x="22575" y="1787"/>
                    </a:cubicBezTo>
                    <a:cubicBezTo>
                      <a:pt x="21408" y="1036"/>
                      <a:pt x="19812" y="1"/>
                      <a:pt x="16919" y="1"/>
                    </a:cubicBezTo>
                    <a:cubicBezTo>
                      <a:pt x="14038" y="1"/>
                      <a:pt x="12442" y="1036"/>
                      <a:pt x="11276" y="1787"/>
                    </a:cubicBezTo>
                    <a:cubicBezTo>
                      <a:pt x="10335" y="2406"/>
                      <a:pt x="9811" y="2739"/>
                      <a:pt x="8466" y="2739"/>
                    </a:cubicBezTo>
                    <a:cubicBezTo>
                      <a:pt x="7120" y="2739"/>
                      <a:pt x="6596" y="2406"/>
                      <a:pt x="5656" y="1787"/>
                    </a:cubicBezTo>
                    <a:cubicBezTo>
                      <a:pt x="4489" y="1036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9" name="Google Shape;19;p2"/>
          <p:cNvSpPr txBox="1"/>
          <p:nvPr>
            <p:ph type="ctrTitle"/>
          </p:nvPr>
        </p:nvSpPr>
        <p:spPr>
          <a:xfrm>
            <a:off x="715100" y="954963"/>
            <a:ext cx="6653400" cy="23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" type="subTitle"/>
          </p:nvPr>
        </p:nvSpPr>
        <p:spPr>
          <a:xfrm>
            <a:off x="715100" y="3428644"/>
            <a:ext cx="2549700" cy="7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1"/>
          <p:cNvGrpSpPr/>
          <p:nvPr/>
        </p:nvGrpSpPr>
        <p:grpSpPr>
          <a:xfrm>
            <a:off x="-733382" y="-2901533"/>
            <a:ext cx="10324650" cy="8045133"/>
            <a:chOff x="-733382" y="-2901533"/>
            <a:chExt cx="10324650" cy="8045133"/>
          </a:xfrm>
        </p:grpSpPr>
        <p:grpSp>
          <p:nvGrpSpPr>
            <p:cNvPr id="124" name="Google Shape;124;p11"/>
            <p:cNvGrpSpPr/>
            <p:nvPr/>
          </p:nvGrpSpPr>
          <p:grpSpPr>
            <a:xfrm rot="10800000">
              <a:off x="-733382" y="-2901533"/>
              <a:ext cx="5560019" cy="5936569"/>
              <a:chOff x="4513316" y="1996714"/>
              <a:chExt cx="5560019" cy="5936569"/>
            </a:xfrm>
          </p:grpSpPr>
          <p:sp>
            <p:nvSpPr>
              <p:cNvPr id="125" name="Google Shape;125;p11"/>
              <p:cNvSpPr/>
              <p:nvPr/>
            </p:nvSpPr>
            <p:spPr>
              <a:xfrm rot="10800000">
                <a:off x="4513316" y="4342826"/>
                <a:ext cx="3309591" cy="3590458"/>
              </a:xfrm>
              <a:custGeom>
                <a:rect b="b" l="l" r="r" t="t"/>
                <a:pathLst>
                  <a:path extrusionOk="0" h="99136" w="91381">
                    <a:moveTo>
                      <a:pt x="77092" y="1"/>
                    </a:moveTo>
                    <a:cubicBezTo>
                      <a:pt x="75139" y="1"/>
                      <a:pt x="73192" y="742"/>
                      <a:pt x="71711" y="2223"/>
                    </a:cubicBezTo>
                    <a:lnTo>
                      <a:pt x="5191" y="68755"/>
                    </a:lnTo>
                    <a:cubicBezTo>
                      <a:pt x="1857" y="72065"/>
                      <a:pt x="0" y="76589"/>
                      <a:pt x="36" y="81292"/>
                    </a:cubicBezTo>
                    <a:cubicBezTo>
                      <a:pt x="48" y="86019"/>
                      <a:pt x="1941" y="90555"/>
                      <a:pt x="5298" y="93889"/>
                    </a:cubicBezTo>
                    <a:cubicBezTo>
                      <a:pt x="8800" y="97385"/>
                      <a:pt x="13392" y="99135"/>
                      <a:pt x="17968" y="99135"/>
                    </a:cubicBezTo>
                    <a:cubicBezTo>
                      <a:pt x="22494" y="99135"/>
                      <a:pt x="27005" y="97424"/>
                      <a:pt x="30432" y="93996"/>
                    </a:cubicBezTo>
                    <a:lnTo>
                      <a:pt x="32921" y="91508"/>
                    </a:lnTo>
                    <a:cubicBezTo>
                      <a:pt x="33111" y="91353"/>
                      <a:pt x="33302" y="91186"/>
                      <a:pt x="33480" y="90996"/>
                    </a:cubicBezTo>
                    <a:lnTo>
                      <a:pt x="88392" y="36084"/>
                    </a:lnTo>
                    <a:cubicBezTo>
                      <a:pt x="91381" y="33096"/>
                      <a:pt x="91369" y="28226"/>
                      <a:pt x="88344" y="25202"/>
                    </a:cubicBezTo>
                    <a:cubicBezTo>
                      <a:pt x="86829" y="23687"/>
                      <a:pt x="84844" y="22928"/>
                      <a:pt x="82865" y="22928"/>
                    </a:cubicBezTo>
                    <a:cubicBezTo>
                      <a:pt x="80909" y="22928"/>
                      <a:pt x="78959" y="23669"/>
                      <a:pt x="77474" y="25154"/>
                    </a:cubicBezTo>
                    <a:lnTo>
                      <a:pt x="19574" y="83054"/>
                    </a:lnTo>
                    <a:cubicBezTo>
                      <a:pt x="19090" y="83538"/>
                      <a:pt x="18452" y="83783"/>
                      <a:pt x="17813" y="83783"/>
                    </a:cubicBezTo>
                    <a:cubicBezTo>
                      <a:pt x="17210" y="83783"/>
                      <a:pt x="16607" y="83565"/>
                      <a:pt x="16133" y="83126"/>
                    </a:cubicBezTo>
                    <a:cubicBezTo>
                      <a:pt x="15657" y="82661"/>
                      <a:pt x="15383" y="82030"/>
                      <a:pt x="15371" y="81364"/>
                    </a:cubicBezTo>
                    <a:cubicBezTo>
                      <a:pt x="15371" y="80721"/>
                      <a:pt x="15621" y="80102"/>
                      <a:pt x="16085" y="79649"/>
                    </a:cubicBezTo>
                    <a:lnTo>
                      <a:pt x="82606" y="13129"/>
                    </a:lnTo>
                    <a:cubicBezTo>
                      <a:pt x="85582" y="10152"/>
                      <a:pt x="85570" y="5283"/>
                      <a:pt x="82558" y="2271"/>
                    </a:cubicBezTo>
                    <a:cubicBezTo>
                      <a:pt x="81044" y="757"/>
                      <a:pt x="79065" y="1"/>
                      <a:pt x="770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11"/>
              <p:cNvSpPr/>
              <p:nvPr/>
            </p:nvSpPr>
            <p:spPr>
              <a:xfrm rot="-8100000">
                <a:off x="8087199" y="3254895"/>
                <a:ext cx="484820" cy="3075349"/>
              </a:xfrm>
              <a:custGeom>
                <a:rect b="b" l="l" r="r" t="t"/>
                <a:pathLst>
                  <a:path extrusionOk="0" h="66319" w="10455">
                    <a:moveTo>
                      <a:pt x="1" y="1"/>
                    </a:moveTo>
                    <a:lnTo>
                      <a:pt x="1" y="61091"/>
                    </a:lnTo>
                    <a:cubicBezTo>
                      <a:pt x="1" y="63985"/>
                      <a:pt x="2334" y="66318"/>
                      <a:pt x="5227" y="66318"/>
                    </a:cubicBezTo>
                    <a:cubicBezTo>
                      <a:pt x="8109" y="66318"/>
                      <a:pt x="10454" y="63973"/>
                      <a:pt x="10454" y="61091"/>
                    </a:cubicBezTo>
                    <a:lnTo>
                      <a:pt x="104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11"/>
              <p:cNvSpPr/>
              <p:nvPr/>
            </p:nvSpPr>
            <p:spPr>
              <a:xfrm rot="2700000">
                <a:off x="8909630" y="1931350"/>
                <a:ext cx="589243" cy="1868896"/>
              </a:xfrm>
              <a:custGeom>
                <a:rect b="b" l="l" r="r" t="t"/>
                <a:pathLst>
                  <a:path extrusionOk="0" h="33160" w="10455">
                    <a:moveTo>
                      <a:pt x="1" y="0"/>
                    </a:moveTo>
                    <a:lnTo>
                      <a:pt x="1" y="27932"/>
                    </a:lnTo>
                    <a:cubicBezTo>
                      <a:pt x="1" y="30826"/>
                      <a:pt x="2334" y="33159"/>
                      <a:pt x="5228" y="33159"/>
                    </a:cubicBezTo>
                    <a:cubicBezTo>
                      <a:pt x="8109" y="33159"/>
                      <a:pt x="10454" y="30814"/>
                      <a:pt x="10454" y="27932"/>
                    </a:cubicBezTo>
                    <a:lnTo>
                      <a:pt x="104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8" name="Google Shape;128;p11"/>
            <p:cNvSpPr/>
            <p:nvPr/>
          </p:nvSpPr>
          <p:spPr>
            <a:xfrm>
              <a:off x="-50" y="4476100"/>
              <a:ext cx="9144000" cy="667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9" name="Google Shape;129;p11"/>
            <p:cNvGrpSpPr/>
            <p:nvPr/>
          </p:nvGrpSpPr>
          <p:grpSpPr>
            <a:xfrm>
              <a:off x="8322044" y="207350"/>
              <a:ext cx="1269225" cy="740575"/>
              <a:chOff x="4805650" y="2718925"/>
              <a:chExt cx="1269225" cy="740575"/>
            </a:xfrm>
          </p:grpSpPr>
          <p:sp>
            <p:nvSpPr>
              <p:cNvPr id="130" name="Google Shape;130;p11"/>
              <p:cNvSpPr/>
              <p:nvPr/>
            </p:nvSpPr>
            <p:spPr>
              <a:xfrm>
                <a:off x="4805650" y="2718925"/>
                <a:ext cx="1269225" cy="198850"/>
              </a:xfrm>
              <a:custGeom>
                <a:rect b="b" l="l" r="r" t="t"/>
                <a:pathLst>
                  <a:path extrusionOk="0" h="7954" w="50769">
                    <a:moveTo>
                      <a:pt x="0" y="0"/>
                    </a:moveTo>
                    <a:lnTo>
                      <a:pt x="0" y="5227"/>
                    </a:lnTo>
                    <a:cubicBezTo>
                      <a:pt x="1346" y="5227"/>
                      <a:pt x="1870" y="5560"/>
                      <a:pt x="2822" y="6168"/>
                    </a:cubicBezTo>
                    <a:cubicBezTo>
                      <a:pt x="3989" y="6930"/>
                      <a:pt x="5584" y="7954"/>
                      <a:pt x="8466" y="7954"/>
                    </a:cubicBezTo>
                    <a:cubicBezTo>
                      <a:pt x="11347" y="7954"/>
                      <a:pt x="12943" y="6930"/>
                      <a:pt x="14109" y="6168"/>
                    </a:cubicBezTo>
                    <a:cubicBezTo>
                      <a:pt x="15062" y="5560"/>
                      <a:pt x="15574" y="5227"/>
                      <a:pt x="16919" y="5227"/>
                    </a:cubicBezTo>
                    <a:cubicBezTo>
                      <a:pt x="18265" y="5227"/>
                      <a:pt x="18788" y="5560"/>
                      <a:pt x="19741" y="6168"/>
                    </a:cubicBezTo>
                    <a:cubicBezTo>
                      <a:pt x="20908" y="6930"/>
                      <a:pt x="22503" y="7954"/>
                      <a:pt x="25385" y="7954"/>
                    </a:cubicBezTo>
                    <a:cubicBezTo>
                      <a:pt x="28266" y="7954"/>
                      <a:pt x="29861" y="6930"/>
                      <a:pt x="31028" y="6168"/>
                    </a:cubicBezTo>
                    <a:cubicBezTo>
                      <a:pt x="31981" y="5560"/>
                      <a:pt x="32493" y="5227"/>
                      <a:pt x="33838" y="5227"/>
                    </a:cubicBezTo>
                    <a:cubicBezTo>
                      <a:pt x="35195" y="5227"/>
                      <a:pt x="35707" y="5560"/>
                      <a:pt x="36660" y="6168"/>
                    </a:cubicBezTo>
                    <a:cubicBezTo>
                      <a:pt x="37827" y="6930"/>
                      <a:pt x="39422" y="7954"/>
                      <a:pt x="42303" y="7954"/>
                    </a:cubicBezTo>
                    <a:cubicBezTo>
                      <a:pt x="45185" y="7954"/>
                      <a:pt x="46780" y="6930"/>
                      <a:pt x="47947" y="6168"/>
                    </a:cubicBezTo>
                    <a:cubicBezTo>
                      <a:pt x="48899" y="5560"/>
                      <a:pt x="49423" y="5227"/>
                      <a:pt x="50769" y="5227"/>
                    </a:cubicBezTo>
                    <a:lnTo>
                      <a:pt x="50769" y="0"/>
                    </a:lnTo>
                    <a:cubicBezTo>
                      <a:pt x="47875" y="0"/>
                      <a:pt x="46280" y="1024"/>
                      <a:pt x="45113" y="1786"/>
                    </a:cubicBezTo>
                    <a:cubicBezTo>
                      <a:pt x="44173" y="2393"/>
                      <a:pt x="43649" y="2727"/>
                      <a:pt x="42303" y="2727"/>
                    </a:cubicBezTo>
                    <a:cubicBezTo>
                      <a:pt x="40958" y="2727"/>
                      <a:pt x="40434" y="2393"/>
                      <a:pt x="39493" y="1786"/>
                    </a:cubicBezTo>
                    <a:cubicBezTo>
                      <a:pt x="38327" y="1024"/>
                      <a:pt x="36731" y="0"/>
                      <a:pt x="33838" y="0"/>
                    </a:cubicBezTo>
                    <a:cubicBezTo>
                      <a:pt x="30957" y="0"/>
                      <a:pt x="29361" y="1036"/>
                      <a:pt x="28194" y="1786"/>
                    </a:cubicBezTo>
                    <a:cubicBezTo>
                      <a:pt x="27254" y="2393"/>
                      <a:pt x="26730" y="2727"/>
                      <a:pt x="25385" y="2727"/>
                    </a:cubicBezTo>
                    <a:cubicBezTo>
                      <a:pt x="24039" y="2727"/>
                      <a:pt x="23515" y="2393"/>
                      <a:pt x="22575" y="1786"/>
                    </a:cubicBezTo>
                    <a:cubicBezTo>
                      <a:pt x="21408" y="1024"/>
                      <a:pt x="19812" y="0"/>
                      <a:pt x="16919" y="0"/>
                    </a:cubicBezTo>
                    <a:cubicBezTo>
                      <a:pt x="14038" y="0"/>
                      <a:pt x="12442" y="1036"/>
                      <a:pt x="11276" y="1786"/>
                    </a:cubicBezTo>
                    <a:cubicBezTo>
                      <a:pt x="10335" y="2393"/>
                      <a:pt x="9811" y="2727"/>
                      <a:pt x="8466" y="2727"/>
                    </a:cubicBezTo>
                    <a:cubicBezTo>
                      <a:pt x="7120" y="2727"/>
                      <a:pt x="6596" y="2393"/>
                      <a:pt x="5656" y="1786"/>
                    </a:cubicBezTo>
                    <a:cubicBezTo>
                      <a:pt x="4489" y="1024"/>
                      <a:pt x="2894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11"/>
              <p:cNvSpPr/>
              <p:nvPr/>
            </p:nvSpPr>
            <p:spPr>
              <a:xfrm>
                <a:off x="4805650" y="2989775"/>
                <a:ext cx="1269225" cy="199175"/>
              </a:xfrm>
              <a:custGeom>
                <a:rect b="b" l="l" r="r" t="t"/>
                <a:pathLst>
                  <a:path extrusionOk="0" h="7967" w="50769">
                    <a:moveTo>
                      <a:pt x="0" y="1"/>
                    </a:moveTo>
                    <a:lnTo>
                      <a:pt x="0" y="5228"/>
                    </a:lnTo>
                    <a:cubicBezTo>
                      <a:pt x="1346" y="5228"/>
                      <a:pt x="1870" y="5561"/>
                      <a:pt x="2822" y="6180"/>
                    </a:cubicBezTo>
                    <a:cubicBezTo>
                      <a:pt x="3989" y="6930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61"/>
                      <a:pt x="15574" y="5228"/>
                      <a:pt x="16919" y="5228"/>
                    </a:cubicBezTo>
                    <a:cubicBezTo>
                      <a:pt x="18265" y="5228"/>
                      <a:pt x="18788" y="5561"/>
                      <a:pt x="19741" y="6180"/>
                    </a:cubicBezTo>
                    <a:cubicBezTo>
                      <a:pt x="20908" y="6930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61"/>
                      <a:pt x="32493" y="5228"/>
                      <a:pt x="33838" y="5228"/>
                    </a:cubicBezTo>
                    <a:cubicBezTo>
                      <a:pt x="35195" y="5228"/>
                      <a:pt x="35707" y="5561"/>
                      <a:pt x="36660" y="6180"/>
                    </a:cubicBezTo>
                    <a:cubicBezTo>
                      <a:pt x="37827" y="6930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61"/>
                      <a:pt x="49423" y="5228"/>
                      <a:pt x="50769" y="5228"/>
                    </a:cubicBezTo>
                    <a:lnTo>
                      <a:pt x="50769" y="1"/>
                    </a:lnTo>
                    <a:cubicBezTo>
                      <a:pt x="47875" y="1"/>
                      <a:pt x="46280" y="1025"/>
                      <a:pt x="45113" y="1787"/>
                    </a:cubicBezTo>
                    <a:cubicBezTo>
                      <a:pt x="44173" y="2394"/>
                      <a:pt x="43649" y="2739"/>
                      <a:pt x="42303" y="2739"/>
                    </a:cubicBezTo>
                    <a:cubicBezTo>
                      <a:pt x="40958" y="2739"/>
                      <a:pt x="40434" y="2394"/>
                      <a:pt x="39493" y="1787"/>
                    </a:cubicBezTo>
                    <a:cubicBezTo>
                      <a:pt x="38327" y="1025"/>
                      <a:pt x="36731" y="1"/>
                      <a:pt x="33838" y="1"/>
                    </a:cubicBezTo>
                    <a:cubicBezTo>
                      <a:pt x="30957" y="1"/>
                      <a:pt x="29361" y="1049"/>
                      <a:pt x="28194" y="1787"/>
                    </a:cubicBezTo>
                    <a:cubicBezTo>
                      <a:pt x="27254" y="2394"/>
                      <a:pt x="26730" y="2739"/>
                      <a:pt x="25385" y="2739"/>
                    </a:cubicBezTo>
                    <a:cubicBezTo>
                      <a:pt x="24039" y="2739"/>
                      <a:pt x="23515" y="2394"/>
                      <a:pt x="22575" y="1787"/>
                    </a:cubicBezTo>
                    <a:cubicBezTo>
                      <a:pt x="21408" y="1025"/>
                      <a:pt x="19812" y="1"/>
                      <a:pt x="16919" y="1"/>
                    </a:cubicBezTo>
                    <a:cubicBezTo>
                      <a:pt x="14038" y="1"/>
                      <a:pt x="12442" y="1049"/>
                      <a:pt x="11276" y="1787"/>
                    </a:cubicBezTo>
                    <a:cubicBezTo>
                      <a:pt x="10335" y="2394"/>
                      <a:pt x="9811" y="2739"/>
                      <a:pt x="8466" y="2739"/>
                    </a:cubicBezTo>
                    <a:cubicBezTo>
                      <a:pt x="7120" y="2739"/>
                      <a:pt x="6596" y="2394"/>
                      <a:pt x="5656" y="1787"/>
                    </a:cubicBezTo>
                    <a:cubicBezTo>
                      <a:pt x="4489" y="1025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11"/>
              <p:cNvSpPr/>
              <p:nvPr/>
            </p:nvSpPr>
            <p:spPr>
              <a:xfrm>
                <a:off x="4805650" y="3260350"/>
                <a:ext cx="1269225" cy="199150"/>
              </a:xfrm>
              <a:custGeom>
                <a:rect b="b" l="l" r="r" t="t"/>
                <a:pathLst>
                  <a:path extrusionOk="0" h="7966" w="50769">
                    <a:moveTo>
                      <a:pt x="0" y="1"/>
                    </a:moveTo>
                    <a:lnTo>
                      <a:pt x="0" y="5227"/>
                    </a:lnTo>
                    <a:cubicBezTo>
                      <a:pt x="1346" y="5227"/>
                      <a:pt x="1870" y="5573"/>
                      <a:pt x="2822" y="6180"/>
                    </a:cubicBezTo>
                    <a:cubicBezTo>
                      <a:pt x="3989" y="6942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73"/>
                      <a:pt x="15574" y="5227"/>
                      <a:pt x="16919" y="5227"/>
                    </a:cubicBezTo>
                    <a:cubicBezTo>
                      <a:pt x="18265" y="5227"/>
                      <a:pt x="18788" y="5573"/>
                      <a:pt x="19741" y="6180"/>
                    </a:cubicBezTo>
                    <a:cubicBezTo>
                      <a:pt x="20908" y="6942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73"/>
                      <a:pt x="32493" y="5227"/>
                      <a:pt x="33838" y="5227"/>
                    </a:cubicBezTo>
                    <a:cubicBezTo>
                      <a:pt x="35195" y="5227"/>
                      <a:pt x="35707" y="5573"/>
                      <a:pt x="36660" y="6180"/>
                    </a:cubicBezTo>
                    <a:cubicBezTo>
                      <a:pt x="37827" y="6942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73"/>
                      <a:pt x="49423" y="5227"/>
                      <a:pt x="50769" y="5227"/>
                    </a:cubicBezTo>
                    <a:lnTo>
                      <a:pt x="50769" y="1"/>
                    </a:lnTo>
                    <a:cubicBezTo>
                      <a:pt x="47875" y="1"/>
                      <a:pt x="46280" y="1036"/>
                      <a:pt x="45113" y="1787"/>
                    </a:cubicBezTo>
                    <a:cubicBezTo>
                      <a:pt x="44173" y="2406"/>
                      <a:pt x="43649" y="2739"/>
                      <a:pt x="42303" y="2739"/>
                    </a:cubicBezTo>
                    <a:cubicBezTo>
                      <a:pt x="40958" y="2739"/>
                      <a:pt x="40434" y="2406"/>
                      <a:pt x="39493" y="1787"/>
                    </a:cubicBezTo>
                    <a:cubicBezTo>
                      <a:pt x="38327" y="1036"/>
                      <a:pt x="36731" y="1"/>
                      <a:pt x="33838" y="1"/>
                    </a:cubicBezTo>
                    <a:cubicBezTo>
                      <a:pt x="30957" y="1"/>
                      <a:pt x="29361" y="1036"/>
                      <a:pt x="28194" y="1787"/>
                    </a:cubicBezTo>
                    <a:cubicBezTo>
                      <a:pt x="27254" y="2406"/>
                      <a:pt x="26730" y="2739"/>
                      <a:pt x="25385" y="2739"/>
                    </a:cubicBezTo>
                    <a:cubicBezTo>
                      <a:pt x="24039" y="2739"/>
                      <a:pt x="23515" y="2406"/>
                      <a:pt x="22575" y="1787"/>
                    </a:cubicBezTo>
                    <a:cubicBezTo>
                      <a:pt x="21408" y="1036"/>
                      <a:pt x="19812" y="1"/>
                      <a:pt x="16919" y="1"/>
                    </a:cubicBezTo>
                    <a:cubicBezTo>
                      <a:pt x="14038" y="1"/>
                      <a:pt x="12442" y="1036"/>
                      <a:pt x="11276" y="1787"/>
                    </a:cubicBezTo>
                    <a:cubicBezTo>
                      <a:pt x="10335" y="2406"/>
                      <a:pt x="9811" y="2739"/>
                      <a:pt x="8466" y="2739"/>
                    </a:cubicBezTo>
                    <a:cubicBezTo>
                      <a:pt x="7120" y="2739"/>
                      <a:pt x="6596" y="2406"/>
                      <a:pt x="5656" y="1787"/>
                    </a:cubicBezTo>
                    <a:cubicBezTo>
                      <a:pt x="4489" y="1036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3" name="Google Shape;133;p11"/>
          <p:cNvSpPr txBox="1"/>
          <p:nvPr>
            <p:ph hasCustomPrompt="1" type="title"/>
          </p:nvPr>
        </p:nvSpPr>
        <p:spPr>
          <a:xfrm>
            <a:off x="2154450" y="1222250"/>
            <a:ext cx="4835100" cy="125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4" name="Google Shape;134;p11"/>
          <p:cNvSpPr txBox="1"/>
          <p:nvPr>
            <p:ph idx="1" type="subTitle"/>
          </p:nvPr>
        </p:nvSpPr>
        <p:spPr>
          <a:xfrm>
            <a:off x="2154450" y="2437874"/>
            <a:ext cx="4835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3"/>
          <p:cNvGrpSpPr/>
          <p:nvPr/>
        </p:nvGrpSpPr>
        <p:grpSpPr>
          <a:xfrm>
            <a:off x="4947141" y="-377847"/>
            <a:ext cx="4706206" cy="7992797"/>
            <a:chOff x="4947141" y="-377847"/>
            <a:chExt cx="4706206" cy="7992797"/>
          </a:xfrm>
        </p:grpSpPr>
        <p:grpSp>
          <p:nvGrpSpPr>
            <p:cNvPr id="138" name="Google Shape;138;p13"/>
            <p:cNvGrpSpPr/>
            <p:nvPr/>
          </p:nvGrpSpPr>
          <p:grpSpPr>
            <a:xfrm>
              <a:off x="8565263" y="-377847"/>
              <a:ext cx="613790" cy="6291393"/>
              <a:chOff x="6539500" y="1042525"/>
              <a:chExt cx="346500" cy="3551650"/>
            </a:xfrm>
          </p:grpSpPr>
          <p:sp>
            <p:nvSpPr>
              <p:cNvPr id="139" name="Google Shape;139;p13"/>
              <p:cNvSpPr/>
              <p:nvPr/>
            </p:nvSpPr>
            <p:spPr>
              <a:xfrm>
                <a:off x="6539500" y="1042525"/>
                <a:ext cx="67000" cy="3551650"/>
              </a:xfrm>
              <a:custGeom>
                <a:rect b="b" l="l" r="r" t="t"/>
                <a:pathLst>
                  <a:path extrusionOk="0" h="142066" w="2680">
                    <a:moveTo>
                      <a:pt x="0" y="0"/>
                    </a:moveTo>
                    <a:lnTo>
                      <a:pt x="0" y="142065"/>
                    </a:lnTo>
                    <a:lnTo>
                      <a:pt x="2679" y="142065"/>
                    </a:lnTo>
                    <a:lnTo>
                      <a:pt x="26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13"/>
              <p:cNvSpPr/>
              <p:nvPr/>
            </p:nvSpPr>
            <p:spPr>
              <a:xfrm>
                <a:off x="6679400" y="1042525"/>
                <a:ext cx="66700" cy="3551650"/>
              </a:xfrm>
              <a:custGeom>
                <a:rect b="b" l="l" r="r" t="t"/>
                <a:pathLst>
                  <a:path extrusionOk="0" h="142066" w="2668">
                    <a:moveTo>
                      <a:pt x="0" y="0"/>
                    </a:moveTo>
                    <a:lnTo>
                      <a:pt x="0" y="142065"/>
                    </a:lnTo>
                    <a:lnTo>
                      <a:pt x="2667" y="142065"/>
                    </a:lnTo>
                    <a:lnTo>
                      <a:pt x="26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13"/>
              <p:cNvSpPr/>
              <p:nvPr/>
            </p:nvSpPr>
            <p:spPr>
              <a:xfrm>
                <a:off x="6819000" y="1042525"/>
                <a:ext cx="67000" cy="3551650"/>
              </a:xfrm>
              <a:custGeom>
                <a:rect b="b" l="l" r="r" t="t"/>
                <a:pathLst>
                  <a:path extrusionOk="0" h="142066" w="2680">
                    <a:moveTo>
                      <a:pt x="0" y="0"/>
                    </a:moveTo>
                    <a:lnTo>
                      <a:pt x="0" y="142065"/>
                    </a:lnTo>
                    <a:lnTo>
                      <a:pt x="2679" y="142065"/>
                    </a:lnTo>
                    <a:lnTo>
                      <a:pt x="26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2" name="Google Shape;142;p13"/>
            <p:cNvGrpSpPr/>
            <p:nvPr/>
          </p:nvGrpSpPr>
          <p:grpSpPr>
            <a:xfrm>
              <a:off x="4947141" y="2669092"/>
              <a:ext cx="4706206" cy="4945858"/>
              <a:chOff x="4947141" y="2516692"/>
              <a:chExt cx="4706206" cy="4945858"/>
            </a:xfrm>
          </p:grpSpPr>
          <p:sp>
            <p:nvSpPr>
              <p:cNvPr id="143" name="Google Shape;143;p13"/>
              <p:cNvSpPr/>
              <p:nvPr/>
            </p:nvSpPr>
            <p:spPr>
              <a:xfrm rot="10800000">
                <a:off x="4947141" y="4342740"/>
                <a:ext cx="2875760" cy="3119810"/>
              </a:xfrm>
              <a:custGeom>
                <a:rect b="b" l="l" r="r" t="t"/>
                <a:pathLst>
                  <a:path extrusionOk="0" h="99136" w="91381">
                    <a:moveTo>
                      <a:pt x="77092" y="1"/>
                    </a:moveTo>
                    <a:cubicBezTo>
                      <a:pt x="75139" y="1"/>
                      <a:pt x="73192" y="742"/>
                      <a:pt x="71711" y="2223"/>
                    </a:cubicBezTo>
                    <a:lnTo>
                      <a:pt x="5191" y="68755"/>
                    </a:lnTo>
                    <a:cubicBezTo>
                      <a:pt x="1857" y="72065"/>
                      <a:pt x="0" y="76589"/>
                      <a:pt x="36" y="81292"/>
                    </a:cubicBezTo>
                    <a:cubicBezTo>
                      <a:pt x="48" y="86019"/>
                      <a:pt x="1941" y="90555"/>
                      <a:pt x="5298" y="93889"/>
                    </a:cubicBezTo>
                    <a:cubicBezTo>
                      <a:pt x="8800" y="97385"/>
                      <a:pt x="13392" y="99135"/>
                      <a:pt x="17968" y="99135"/>
                    </a:cubicBezTo>
                    <a:cubicBezTo>
                      <a:pt x="22494" y="99135"/>
                      <a:pt x="27005" y="97424"/>
                      <a:pt x="30432" y="93996"/>
                    </a:cubicBezTo>
                    <a:lnTo>
                      <a:pt x="32921" y="91508"/>
                    </a:lnTo>
                    <a:cubicBezTo>
                      <a:pt x="33111" y="91353"/>
                      <a:pt x="33302" y="91186"/>
                      <a:pt x="33480" y="90996"/>
                    </a:cubicBezTo>
                    <a:lnTo>
                      <a:pt x="88392" y="36084"/>
                    </a:lnTo>
                    <a:cubicBezTo>
                      <a:pt x="91381" y="33096"/>
                      <a:pt x="91369" y="28226"/>
                      <a:pt x="88344" y="25202"/>
                    </a:cubicBezTo>
                    <a:cubicBezTo>
                      <a:pt x="86829" y="23687"/>
                      <a:pt x="84844" y="22928"/>
                      <a:pt x="82865" y="22928"/>
                    </a:cubicBezTo>
                    <a:cubicBezTo>
                      <a:pt x="80909" y="22928"/>
                      <a:pt x="78959" y="23669"/>
                      <a:pt x="77474" y="25154"/>
                    </a:cubicBezTo>
                    <a:lnTo>
                      <a:pt x="19574" y="83054"/>
                    </a:lnTo>
                    <a:cubicBezTo>
                      <a:pt x="19090" y="83538"/>
                      <a:pt x="18452" y="83783"/>
                      <a:pt x="17813" y="83783"/>
                    </a:cubicBezTo>
                    <a:cubicBezTo>
                      <a:pt x="17210" y="83783"/>
                      <a:pt x="16607" y="83565"/>
                      <a:pt x="16133" y="83126"/>
                    </a:cubicBezTo>
                    <a:cubicBezTo>
                      <a:pt x="15657" y="82661"/>
                      <a:pt x="15383" y="82030"/>
                      <a:pt x="15371" y="81364"/>
                    </a:cubicBezTo>
                    <a:cubicBezTo>
                      <a:pt x="15371" y="80721"/>
                      <a:pt x="15621" y="80102"/>
                      <a:pt x="16085" y="79649"/>
                    </a:cubicBezTo>
                    <a:lnTo>
                      <a:pt x="82606" y="13129"/>
                    </a:lnTo>
                    <a:cubicBezTo>
                      <a:pt x="85582" y="10152"/>
                      <a:pt x="85570" y="5283"/>
                      <a:pt x="82558" y="2271"/>
                    </a:cubicBezTo>
                    <a:cubicBezTo>
                      <a:pt x="81044" y="757"/>
                      <a:pt x="79065" y="1"/>
                      <a:pt x="770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13"/>
              <p:cNvSpPr/>
              <p:nvPr/>
            </p:nvSpPr>
            <p:spPr>
              <a:xfrm rot="-8100000">
                <a:off x="8087199" y="3254895"/>
                <a:ext cx="484820" cy="3075349"/>
              </a:xfrm>
              <a:custGeom>
                <a:rect b="b" l="l" r="r" t="t"/>
                <a:pathLst>
                  <a:path extrusionOk="0" h="66319" w="10455">
                    <a:moveTo>
                      <a:pt x="1" y="1"/>
                    </a:moveTo>
                    <a:lnTo>
                      <a:pt x="1" y="61091"/>
                    </a:lnTo>
                    <a:cubicBezTo>
                      <a:pt x="1" y="63985"/>
                      <a:pt x="2334" y="66318"/>
                      <a:pt x="5227" y="66318"/>
                    </a:cubicBezTo>
                    <a:cubicBezTo>
                      <a:pt x="8109" y="66318"/>
                      <a:pt x="10454" y="63973"/>
                      <a:pt x="10454" y="61091"/>
                    </a:cubicBezTo>
                    <a:lnTo>
                      <a:pt x="1045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3"/>
              <p:cNvSpPr/>
              <p:nvPr/>
            </p:nvSpPr>
            <p:spPr>
              <a:xfrm rot="2700000">
                <a:off x="8792376" y="2468331"/>
                <a:ext cx="435953" cy="1382709"/>
              </a:xfrm>
              <a:custGeom>
                <a:rect b="b" l="l" r="r" t="t"/>
                <a:pathLst>
                  <a:path extrusionOk="0" h="33160" w="10455">
                    <a:moveTo>
                      <a:pt x="1" y="0"/>
                    </a:moveTo>
                    <a:lnTo>
                      <a:pt x="1" y="27932"/>
                    </a:lnTo>
                    <a:cubicBezTo>
                      <a:pt x="1" y="30826"/>
                      <a:pt x="2334" y="33159"/>
                      <a:pt x="5228" y="33159"/>
                    </a:cubicBezTo>
                    <a:cubicBezTo>
                      <a:pt x="8109" y="33159"/>
                      <a:pt x="10454" y="30814"/>
                      <a:pt x="10454" y="27932"/>
                    </a:cubicBezTo>
                    <a:lnTo>
                      <a:pt x="104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6" name="Google Shape;146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p14"/>
          <p:cNvGrpSpPr/>
          <p:nvPr/>
        </p:nvGrpSpPr>
        <p:grpSpPr>
          <a:xfrm>
            <a:off x="-837987" y="-239425"/>
            <a:ext cx="11240943" cy="6089874"/>
            <a:chOff x="-837987" y="-239425"/>
            <a:chExt cx="11240943" cy="6089874"/>
          </a:xfrm>
        </p:grpSpPr>
        <p:grpSp>
          <p:nvGrpSpPr>
            <p:cNvPr id="149" name="Google Shape;149;p14"/>
            <p:cNvGrpSpPr/>
            <p:nvPr/>
          </p:nvGrpSpPr>
          <p:grpSpPr>
            <a:xfrm>
              <a:off x="6861786" y="4593467"/>
              <a:ext cx="2421237" cy="706360"/>
              <a:chOff x="-76439" y="4569403"/>
              <a:chExt cx="2421237" cy="706360"/>
            </a:xfrm>
          </p:grpSpPr>
          <p:grpSp>
            <p:nvGrpSpPr>
              <p:cNvPr id="150" name="Google Shape;150;p14"/>
              <p:cNvGrpSpPr/>
              <p:nvPr/>
            </p:nvGrpSpPr>
            <p:grpSpPr>
              <a:xfrm>
                <a:off x="-76439" y="4569403"/>
                <a:ext cx="1210587" cy="706360"/>
                <a:chOff x="4805650" y="2718925"/>
                <a:chExt cx="1269225" cy="740575"/>
              </a:xfrm>
            </p:grpSpPr>
            <p:sp>
              <p:nvSpPr>
                <p:cNvPr id="151" name="Google Shape;151;p14"/>
                <p:cNvSpPr/>
                <p:nvPr/>
              </p:nvSpPr>
              <p:spPr>
                <a:xfrm>
                  <a:off x="4805650" y="2718925"/>
                  <a:ext cx="1269225" cy="198850"/>
                </a:xfrm>
                <a:custGeom>
                  <a:rect b="b" l="l" r="r" t="t"/>
                  <a:pathLst>
                    <a:path extrusionOk="0" h="7954" w="50769">
                      <a:moveTo>
                        <a:pt x="0" y="0"/>
                      </a:moveTo>
                      <a:lnTo>
                        <a:pt x="0" y="5227"/>
                      </a:lnTo>
                      <a:cubicBezTo>
                        <a:pt x="1346" y="5227"/>
                        <a:pt x="1870" y="5560"/>
                        <a:pt x="2822" y="6168"/>
                      </a:cubicBezTo>
                      <a:cubicBezTo>
                        <a:pt x="3989" y="6930"/>
                        <a:pt x="5584" y="7954"/>
                        <a:pt x="8466" y="7954"/>
                      </a:cubicBezTo>
                      <a:cubicBezTo>
                        <a:pt x="11347" y="7954"/>
                        <a:pt x="12943" y="6930"/>
                        <a:pt x="14109" y="6168"/>
                      </a:cubicBezTo>
                      <a:cubicBezTo>
                        <a:pt x="15062" y="5560"/>
                        <a:pt x="15574" y="5227"/>
                        <a:pt x="16919" y="5227"/>
                      </a:cubicBezTo>
                      <a:cubicBezTo>
                        <a:pt x="18265" y="5227"/>
                        <a:pt x="18788" y="5560"/>
                        <a:pt x="19741" y="6168"/>
                      </a:cubicBezTo>
                      <a:cubicBezTo>
                        <a:pt x="20908" y="6930"/>
                        <a:pt x="22503" y="7954"/>
                        <a:pt x="25385" y="7954"/>
                      </a:cubicBezTo>
                      <a:cubicBezTo>
                        <a:pt x="28266" y="7954"/>
                        <a:pt x="29861" y="6930"/>
                        <a:pt x="31028" y="6168"/>
                      </a:cubicBezTo>
                      <a:cubicBezTo>
                        <a:pt x="31981" y="5560"/>
                        <a:pt x="32493" y="5227"/>
                        <a:pt x="33838" y="5227"/>
                      </a:cubicBezTo>
                      <a:cubicBezTo>
                        <a:pt x="35195" y="5227"/>
                        <a:pt x="35707" y="5560"/>
                        <a:pt x="36660" y="6168"/>
                      </a:cubicBezTo>
                      <a:cubicBezTo>
                        <a:pt x="37827" y="6930"/>
                        <a:pt x="39422" y="7954"/>
                        <a:pt x="42303" y="7954"/>
                      </a:cubicBezTo>
                      <a:cubicBezTo>
                        <a:pt x="45185" y="7954"/>
                        <a:pt x="46780" y="6930"/>
                        <a:pt x="47947" y="6168"/>
                      </a:cubicBezTo>
                      <a:cubicBezTo>
                        <a:pt x="48899" y="5560"/>
                        <a:pt x="49423" y="5227"/>
                        <a:pt x="50769" y="5227"/>
                      </a:cubicBezTo>
                      <a:lnTo>
                        <a:pt x="50769" y="0"/>
                      </a:lnTo>
                      <a:cubicBezTo>
                        <a:pt x="47875" y="0"/>
                        <a:pt x="46280" y="1024"/>
                        <a:pt x="45113" y="1786"/>
                      </a:cubicBezTo>
                      <a:cubicBezTo>
                        <a:pt x="44173" y="2393"/>
                        <a:pt x="43649" y="2727"/>
                        <a:pt x="42303" y="2727"/>
                      </a:cubicBezTo>
                      <a:cubicBezTo>
                        <a:pt x="40958" y="2727"/>
                        <a:pt x="40434" y="2393"/>
                        <a:pt x="39493" y="1786"/>
                      </a:cubicBezTo>
                      <a:cubicBezTo>
                        <a:pt x="38327" y="1024"/>
                        <a:pt x="36731" y="0"/>
                        <a:pt x="33838" y="0"/>
                      </a:cubicBezTo>
                      <a:cubicBezTo>
                        <a:pt x="30957" y="0"/>
                        <a:pt x="29361" y="1036"/>
                        <a:pt x="28194" y="1786"/>
                      </a:cubicBezTo>
                      <a:cubicBezTo>
                        <a:pt x="27254" y="2393"/>
                        <a:pt x="26730" y="2727"/>
                        <a:pt x="25385" y="2727"/>
                      </a:cubicBezTo>
                      <a:cubicBezTo>
                        <a:pt x="24039" y="2727"/>
                        <a:pt x="23515" y="2393"/>
                        <a:pt x="22575" y="1786"/>
                      </a:cubicBezTo>
                      <a:cubicBezTo>
                        <a:pt x="21408" y="1024"/>
                        <a:pt x="19812" y="0"/>
                        <a:pt x="16919" y="0"/>
                      </a:cubicBezTo>
                      <a:cubicBezTo>
                        <a:pt x="14038" y="0"/>
                        <a:pt x="12442" y="1036"/>
                        <a:pt x="11276" y="1786"/>
                      </a:cubicBezTo>
                      <a:cubicBezTo>
                        <a:pt x="10335" y="2393"/>
                        <a:pt x="9811" y="2727"/>
                        <a:pt x="8466" y="2727"/>
                      </a:cubicBezTo>
                      <a:cubicBezTo>
                        <a:pt x="7120" y="2727"/>
                        <a:pt x="6596" y="2393"/>
                        <a:pt x="5656" y="1786"/>
                      </a:cubicBezTo>
                      <a:cubicBezTo>
                        <a:pt x="4489" y="1024"/>
                        <a:pt x="2894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" name="Google Shape;152;p14"/>
                <p:cNvSpPr/>
                <p:nvPr/>
              </p:nvSpPr>
              <p:spPr>
                <a:xfrm>
                  <a:off x="4805650" y="2989775"/>
                  <a:ext cx="1269225" cy="199175"/>
                </a:xfrm>
                <a:custGeom>
                  <a:rect b="b" l="l" r="r" t="t"/>
                  <a:pathLst>
                    <a:path extrusionOk="0" h="7967" w="50769">
                      <a:moveTo>
                        <a:pt x="0" y="1"/>
                      </a:moveTo>
                      <a:lnTo>
                        <a:pt x="0" y="5228"/>
                      </a:lnTo>
                      <a:cubicBezTo>
                        <a:pt x="1346" y="5228"/>
                        <a:pt x="1870" y="5561"/>
                        <a:pt x="2822" y="6180"/>
                      </a:cubicBezTo>
                      <a:cubicBezTo>
                        <a:pt x="3989" y="6930"/>
                        <a:pt x="5584" y="7966"/>
                        <a:pt x="8466" y="7966"/>
                      </a:cubicBezTo>
                      <a:cubicBezTo>
                        <a:pt x="11347" y="7966"/>
                        <a:pt x="12943" y="6918"/>
                        <a:pt x="14109" y="6180"/>
                      </a:cubicBezTo>
                      <a:cubicBezTo>
                        <a:pt x="15062" y="5561"/>
                        <a:pt x="15574" y="5228"/>
                        <a:pt x="16919" y="5228"/>
                      </a:cubicBezTo>
                      <a:cubicBezTo>
                        <a:pt x="18265" y="5228"/>
                        <a:pt x="18788" y="5561"/>
                        <a:pt x="19741" y="6180"/>
                      </a:cubicBezTo>
                      <a:cubicBezTo>
                        <a:pt x="20908" y="6930"/>
                        <a:pt x="22503" y="7966"/>
                        <a:pt x="25385" y="7966"/>
                      </a:cubicBezTo>
                      <a:cubicBezTo>
                        <a:pt x="28266" y="7966"/>
                        <a:pt x="29861" y="6918"/>
                        <a:pt x="31028" y="6180"/>
                      </a:cubicBezTo>
                      <a:cubicBezTo>
                        <a:pt x="31981" y="5561"/>
                        <a:pt x="32493" y="5228"/>
                        <a:pt x="33838" y="5228"/>
                      </a:cubicBezTo>
                      <a:cubicBezTo>
                        <a:pt x="35195" y="5228"/>
                        <a:pt x="35707" y="5561"/>
                        <a:pt x="36660" y="6180"/>
                      </a:cubicBezTo>
                      <a:cubicBezTo>
                        <a:pt x="37827" y="6930"/>
                        <a:pt x="39422" y="7966"/>
                        <a:pt x="42303" y="7966"/>
                      </a:cubicBezTo>
                      <a:cubicBezTo>
                        <a:pt x="45185" y="7966"/>
                        <a:pt x="46780" y="6918"/>
                        <a:pt x="47947" y="6180"/>
                      </a:cubicBezTo>
                      <a:cubicBezTo>
                        <a:pt x="48899" y="5561"/>
                        <a:pt x="49423" y="5228"/>
                        <a:pt x="50769" y="5228"/>
                      </a:cubicBezTo>
                      <a:lnTo>
                        <a:pt x="50769" y="1"/>
                      </a:lnTo>
                      <a:cubicBezTo>
                        <a:pt x="47875" y="1"/>
                        <a:pt x="46280" y="1025"/>
                        <a:pt x="45113" y="1787"/>
                      </a:cubicBezTo>
                      <a:cubicBezTo>
                        <a:pt x="44173" y="2394"/>
                        <a:pt x="43649" y="2739"/>
                        <a:pt x="42303" y="2739"/>
                      </a:cubicBezTo>
                      <a:cubicBezTo>
                        <a:pt x="40958" y="2739"/>
                        <a:pt x="40434" y="2394"/>
                        <a:pt x="39493" y="1787"/>
                      </a:cubicBezTo>
                      <a:cubicBezTo>
                        <a:pt x="38327" y="1025"/>
                        <a:pt x="36731" y="1"/>
                        <a:pt x="33838" y="1"/>
                      </a:cubicBezTo>
                      <a:cubicBezTo>
                        <a:pt x="30957" y="1"/>
                        <a:pt x="29361" y="1049"/>
                        <a:pt x="28194" y="1787"/>
                      </a:cubicBezTo>
                      <a:cubicBezTo>
                        <a:pt x="27254" y="2394"/>
                        <a:pt x="26730" y="2739"/>
                        <a:pt x="25385" y="2739"/>
                      </a:cubicBezTo>
                      <a:cubicBezTo>
                        <a:pt x="24039" y="2739"/>
                        <a:pt x="23515" y="2394"/>
                        <a:pt x="22575" y="1787"/>
                      </a:cubicBezTo>
                      <a:cubicBezTo>
                        <a:pt x="21408" y="1025"/>
                        <a:pt x="19812" y="1"/>
                        <a:pt x="16919" y="1"/>
                      </a:cubicBezTo>
                      <a:cubicBezTo>
                        <a:pt x="14038" y="1"/>
                        <a:pt x="12442" y="1049"/>
                        <a:pt x="11276" y="1787"/>
                      </a:cubicBezTo>
                      <a:cubicBezTo>
                        <a:pt x="10335" y="2394"/>
                        <a:pt x="9811" y="2739"/>
                        <a:pt x="8466" y="2739"/>
                      </a:cubicBezTo>
                      <a:cubicBezTo>
                        <a:pt x="7120" y="2739"/>
                        <a:pt x="6596" y="2394"/>
                        <a:pt x="5656" y="1787"/>
                      </a:cubicBezTo>
                      <a:cubicBezTo>
                        <a:pt x="4489" y="1025"/>
                        <a:pt x="2894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" name="Google Shape;153;p14"/>
                <p:cNvSpPr/>
                <p:nvPr/>
              </p:nvSpPr>
              <p:spPr>
                <a:xfrm>
                  <a:off x="4805650" y="3260350"/>
                  <a:ext cx="1269225" cy="199150"/>
                </a:xfrm>
                <a:custGeom>
                  <a:rect b="b" l="l" r="r" t="t"/>
                  <a:pathLst>
                    <a:path extrusionOk="0" h="7966" w="50769">
                      <a:moveTo>
                        <a:pt x="0" y="1"/>
                      </a:moveTo>
                      <a:lnTo>
                        <a:pt x="0" y="5227"/>
                      </a:lnTo>
                      <a:cubicBezTo>
                        <a:pt x="1346" y="5227"/>
                        <a:pt x="1870" y="5573"/>
                        <a:pt x="2822" y="6180"/>
                      </a:cubicBezTo>
                      <a:cubicBezTo>
                        <a:pt x="3989" y="6942"/>
                        <a:pt x="5584" y="7966"/>
                        <a:pt x="8466" y="7966"/>
                      </a:cubicBezTo>
                      <a:cubicBezTo>
                        <a:pt x="11347" y="7966"/>
                        <a:pt x="12943" y="6918"/>
                        <a:pt x="14109" y="6180"/>
                      </a:cubicBezTo>
                      <a:cubicBezTo>
                        <a:pt x="15062" y="5573"/>
                        <a:pt x="15574" y="5227"/>
                        <a:pt x="16919" y="5227"/>
                      </a:cubicBezTo>
                      <a:cubicBezTo>
                        <a:pt x="18265" y="5227"/>
                        <a:pt x="18788" y="5573"/>
                        <a:pt x="19741" y="6180"/>
                      </a:cubicBezTo>
                      <a:cubicBezTo>
                        <a:pt x="20908" y="6942"/>
                        <a:pt x="22503" y="7966"/>
                        <a:pt x="25385" y="7966"/>
                      </a:cubicBezTo>
                      <a:cubicBezTo>
                        <a:pt x="28266" y="7966"/>
                        <a:pt x="29861" y="6918"/>
                        <a:pt x="31028" y="6180"/>
                      </a:cubicBezTo>
                      <a:cubicBezTo>
                        <a:pt x="31981" y="5573"/>
                        <a:pt x="32493" y="5227"/>
                        <a:pt x="33838" y="5227"/>
                      </a:cubicBezTo>
                      <a:cubicBezTo>
                        <a:pt x="35195" y="5227"/>
                        <a:pt x="35707" y="5573"/>
                        <a:pt x="36660" y="6180"/>
                      </a:cubicBezTo>
                      <a:cubicBezTo>
                        <a:pt x="37827" y="6942"/>
                        <a:pt x="39422" y="7966"/>
                        <a:pt x="42303" y="7966"/>
                      </a:cubicBezTo>
                      <a:cubicBezTo>
                        <a:pt x="45185" y="7966"/>
                        <a:pt x="46780" y="6918"/>
                        <a:pt x="47947" y="6180"/>
                      </a:cubicBezTo>
                      <a:cubicBezTo>
                        <a:pt x="48899" y="5573"/>
                        <a:pt x="49423" y="5227"/>
                        <a:pt x="50769" y="5227"/>
                      </a:cubicBezTo>
                      <a:lnTo>
                        <a:pt x="50769" y="1"/>
                      </a:lnTo>
                      <a:cubicBezTo>
                        <a:pt x="47875" y="1"/>
                        <a:pt x="46280" y="1036"/>
                        <a:pt x="45113" y="1787"/>
                      </a:cubicBezTo>
                      <a:cubicBezTo>
                        <a:pt x="44173" y="2406"/>
                        <a:pt x="43649" y="2739"/>
                        <a:pt x="42303" y="2739"/>
                      </a:cubicBezTo>
                      <a:cubicBezTo>
                        <a:pt x="40958" y="2739"/>
                        <a:pt x="40434" y="2406"/>
                        <a:pt x="39493" y="1787"/>
                      </a:cubicBezTo>
                      <a:cubicBezTo>
                        <a:pt x="38327" y="1036"/>
                        <a:pt x="36731" y="1"/>
                        <a:pt x="33838" y="1"/>
                      </a:cubicBezTo>
                      <a:cubicBezTo>
                        <a:pt x="30957" y="1"/>
                        <a:pt x="29361" y="1036"/>
                        <a:pt x="28194" y="1787"/>
                      </a:cubicBezTo>
                      <a:cubicBezTo>
                        <a:pt x="27254" y="2406"/>
                        <a:pt x="26730" y="2739"/>
                        <a:pt x="25385" y="2739"/>
                      </a:cubicBezTo>
                      <a:cubicBezTo>
                        <a:pt x="24039" y="2739"/>
                        <a:pt x="23515" y="2406"/>
                        <a:pt x="22575" y="1787"/>
                      </a:cubicBezTo>
                      <a:cubicBezTo>
                        <a:pt x="21408" y="1036"/>
                        <a:pt x="19812" y="1"/>
                        <a:pt x="16919" y="1"/>
                      </a:cubicBezTo>
                      <a:cubicBezTo>
                        <a:pt x="14038" y="1"/>
                        <a:pt x="12442" y="1036"/>
                        <a:pt x="11276" y="1787"/>
                      </a:cubicBezTo>
                      <a:cubicBezTo>
                        <a:pt x="10335" y="2406"/>
                        <a:pt x="9811" y="2739"/>
                        <a:pt x="8466" y="2739"/>
                      </a:cubicBezTo>
                      <a:cubicBezTo>
                        <a:pt x="7120" y="2739"/>
                        <a:pt x="6596" y="2406"/>
                        <a:pt x="5656" y="1787"/>
                      </a:cubicBezTo>
                      <a:cubicBezTo>
                        <a:pt x="4489" y="1036"/>
                        <a:pt x="2894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4" name="Google Shape;154;p14"/>
              <p:cNvGrpSpPr/>
              <p:nvPr/>
            </p:nvGrpSpPr>
            <p:grpSpPr>
              <a:xfrm>
                <a:off x="1134211" y="4569403"/>
                <a:ext cx="1210587" cy="706360"/>
                <a:chOff x="4805650" y="2718925"/>
                <a:chExt cx="1269225" cy="740575"/>
              </a:xfrm>
            </p:grpSpPr>
            <p:sp>
              <p:nvSpPr>
                <p:cNvPr id="155" name="Google Shape;155;p14"/>
                <p:cNvSpPr/>
                <p:nvPr/>
              </p:nvSpPr>
              <p:spPr>
                <a:xfrm>
                  <a:off x="4805650" y="2718925"/>
                  <a:ext cx="1269225" cy="198850"/>
                </a:xfrm>
                <a:custGeom>
                  <a:rect b="b" l="l" r="r" t="t"/>
                  <a:pathLst>
                    <a:path extrusionOk="0" h="7954" w="50769">
                      <a:moveTo>
                        <a:pt x="0" y="0"/>
                      </a:moveTo>
                      <a:lnTo>
                        <a:pt x="0" y="5227"/>
                      </a:lnTo>
                      <a:cubicBezTo>
                        <a:pt x="1346" y="5227"/>
                        <a:pt x="1870" y="5560"/>
                        <a:pt x="2822" y="6168"/>
                      </a:cubicBezTo>
                      <a:cubicBezTo>
                        <a:pt x="3989" y="6930"/>
                        <a:pt x="5584" y="7954"/>
                        <a:pt x="8466" y="7954"/>
                      </a:cubicBezTo>
                      <a:cubicBezTo>
                        <a:pt x="11347" y="7954"/>
                        <a:pt x="12943" y="6930"/>
                        <a:pt x="14109" y="6168"/>
                      </a:cubicBezTo>
                      <a:cubicBezTo>
                        <a:pt x="15062" y="5560"/>
                        <a:pt x="15574" y="5227"/>
                        <a:pt x="16919" y="5227"/>
                      </a:cubicBezTo>
                      <a:cubicBezTo>
                        <a:pt x="18265" y="5227"/>
                        <a:pt x="18788" y="5560"/>
                        <a:pt x="19741" y="6168"/>
                      </a:cubicBezTo>
                      <a:cubicBezTo>
                        <a:pt x="20908" y="6930"/>
                        <a:pt x="22503" y="7954"/>
                        <a:pt x="25385" y="7954"/>
                      </a:cubicBezTo>
                      <a:cubicBezTo>
                        <a:pt x="28266" y="7954"/>
                        <a:pt x="29861" y="6930"/>
                        <a:pt x="31028" y="6168"/>
                      </a:cubicBezTo>
                      <a:cubicBezTo>
                        <a:pt x="31981" y="5560"/>
                        <a:pt x="32493" y="5227"/>
                        <a:pt x="33838" y="5227"/>
                      </a:cubicBezTo>
                      <a:cubicBezTo>
                        <a:pt x="35195" y="5227"/>
                        <a:pt x="35707" y="5560"/>
                        <a:pt x="36660" y="6168"/>
                      </a:cubicBezTo>
                      <a:cubicBezTo>
                        <a:pt x="37827" y="6930"/>
                        <a:pt x="39422" y="7954"/>
                        <a:pt x="42303" y="7954"/>
                      </a:cubicBezTo>
                      <a:cubicBezTo>
                        <a:pt x="45185" y="7954"/>
                        <a:pt x="46780" y="6930"/>
                        <a:pt x="47947" y="6168"/>
                      </a:cubicBezTo>
                      <a:cubicBezTo>
                        <a:pt x="48899" y="5560"/>
                        <a:pt x="49423" y="5227"/>
                        <a:pt x="50769" y="5227"/>
                      </a:cubicBezTo>
                      <a:lnTo>
                        <a:pt x="50769" y="0"/>
                      </a:lnTo>
                      <a:cubicBezTo>
                        <a:pt x="47875" y="0"/>
                        <a:pt x="46280" y="1024"/>
                        <a:pt x="45113" y="1786"/>
                      </a:cubicBezTo>
                      <a:cubicBezTo>
                        <a:pt x="44173" y="2393"/>
                        <a:pt x="43649" y="2727"/>
                        <a:pt x="42303" y="2727"/>
                      </a:cubicBezTo>
                      <a:cubicBezTo>
                        <a:pt x="40958" y="2727"/>
                        <a:pt x="40434" y="2393"/>
                        <a:pt x="39493" y="1786"/>
                      </a:cubicBezTo>
                      <a:cubicBezTo>
                        <a:pt x="38327" y="1024"/>
                        <a:pt x="36731" y="0"/>
                        <a:pt x="33838" y="0"/>
                      </a:cubicBezTo>
                      <a:cubicBezTo>
                        <a:pt x="30957" y="0"/>
                        <a:pt x="29361" y="1036"/>
                        <a:pt x="28194" y="1786"/>
                      </a:cubicBezTo>
                      <a:cubicBezTo>
                        <a:pt x="27254" y="2393"/>
                        <a:pt x="26730" y="2727"/>
                        <a:pt x="25385" y="2727"/>
                      </a:cubicBezTo>
                      <a:cubicBezTo>
                        <a:pt x="24039" y="2727"/>
                        <a:pt x="23515" y="2393"/>
                        <a:pt x="22575" y="1786"/>
                      </a:cubicBezTo>
                      <a:cubicBezTo>
                        <a:pt x="21408" y="1024"/>
                        <a:pt x="19812" y="0"/>
                        <a:pt x="16919" y="0"/>
                      </a:cubicBezTo>
                      <a:cubicBezTo>
                        <a:pt x="14038" y="0"/>
                        <a:pt x="12442" y="1036"/>
                        <a:pt x="11276" y="1786"/>
                      </a:cubicBezTo>
                      <a:cubicBezTo>
                        <a:pt x="10335" y="2393"/>
                        <a:pt x="9811" y="2727"/>
                        <a:pt x="8466" y="2727"/>
                      </a:cubicBezTo>
                      <a:cubicBezTo>
                        <a:pt x="7120" y="2727"/>
                        <a:pt x="6596" y="2393"/>
                        <a:pt x="5656" y="1786"/>
                      </a:cubicBezTo>
                      <a:cubicBezTo>
                        <a:pt x="4489" y="1024"/>
                        <a:pt x="2894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" name="Google Shape;156;p14"/>
                <p:cNvSpPr/>
                <p:nvPr/>
              </p:nvSpPr>
              <p:spPr>
                <a:xfrm>
                  <a:off x="4805650" y="2989775"/>
                  <a:ext cx="1269225" cy="199175"/>
                </a:xfrm>
                <a:custGeom>
                  <a:rect b="b" l="l" r="r" t="t"/>
                  <a:pathLst>
                    <a:path extrusionOk="0" h="7967" w="50769">
                      <a:moveTo>
                        <a:pt x="0" y="1"/>
                      </a:moveTo>
                      <a:lnTo>
                        <a:pt x="0" y="5228"/>
                      </a:lnTo>
                      <a:cubicBezTo>
                        <a:pt x="1346" y="5228"/>
                        <a:pt x="1870" y="5561"/>
                        <a:pt x="2822" y="6180"/>
                      </a:cubicBezTo>
                      <a:cubicBezTo>
                        <a:pt x="3989" y="6930"/>
                        <a:pt x="5584" y="7966"/>
                        <a:pt x="8466" y="7966"/>
                      </a:cubicBezTo>
                      <a:cubicBezTo>
                        <a:pt x="11347" y="7966"/>
                        <a:pt x="12943" y="6918"/>
                        <a:pt x="14109" y="6180"/>
                      </a:cubicBezTo>
                      <a:cubicBezTo>
                        <a:pt x="15062" y="5561"/>
                        <a:pt x="15574" y="5228"/>
                        <a:pt x="16919" y="5228"/>
                      </a:cubicBezTo>
                      <a:cubicBezTo>
                        <a:pt x="18265" y="5228"/>
                        <a:pt x="18788" y="5561"/>
                        <a:pt x="19741" y="6180"/>
                      </a:cubicBezTo>
                      <a:cubicBezTo>
                        <a:pt x="20908" y="6930"/>
                        <a:pt x="22503" y="7966"/>
                        <a:pt x="25385" y="7966"/>
                      </a:cubicBezTo>
                      <a:cubicBezTo>
                        <a:pt x="28266" y="7966"/>
                        <a:pt x="29861" y="6918"/>
                        <a:pt x="31028" y="6180"/>
                      </a:cubicBezTo>
                      <a:cubicBezTo>
                        <a:pt x="31981" y="5561"/>
                        <a:pt x="32493" y="5228"/>
                        <a:pt x="33838" y="5228"/>
                      </a:cubicBezTo>
                      <a:cubicBezTo>
                        <a:pt x="35195" y="5228"/>
                        <a:pt x="35707" y="5561"/>
                        <a:pt x="36660" y="6180"/>
                      </a:cubicBezTo>
                      <a:cubicBezTo>
                        <a:pt x="37827" y="6930"/>
                        <a:pt x="39422" y="7966"/>
                        <a:pt x="42303" y="7966"/>
                      </a:cubicBezTo>
                      <a:cubicBezTo>
                        <a:pt x="45185" y="7966"/>
                        <a:pt x="46780" y="6918"/>
                        <a:pt x="47947" y="6180"/>
                      </a:cubicBezTo>
                      <a:cubicBezTo>
                        <a:pt x="48899" y="5561"/>
                        <a:pt x="49423" y="5228"/>
                        <a:pt x="50769" y="5228"/>
                      </a:cubicBezTo>
                      <a:lnTo>
                        <a:pt x="50769" y="1"/>
                      </a:lnTo>
                      <a:cubicBezTo>
                        <a:pt x="47875" y="1"/>
                        <a:pt x="46280" y="1025"/>
                        <a:pt x="45113" y="1787"/>
                      </a:cubicBezTo>
                      <a:cubicBezTo>
                        <a:pt x="44173" y="2394"/>
                        <a:pt x="43649" y="2739"/>
                        <a:pt x="42303" y="2739"/>
                      </a:cubicBezTo>
                      <a:cubicBezTo>
                        <a:pt x="40958" y="2739"/>
                        <a:pt x="40434" y="2394"/>
                        <a:pt x="39493" y="1787"/>
                      </a:cubicBezTo>
                      <a:cubicBezTo>
                        <a:pt x="38327" y="1025"/>
                        <a:pt x="36731" y="1"/>
                        <a:pt x="33838" y="1"/>
                      </a:cubicBezTo>
                      <a:cubicBezTo>
                        <a:pt x="30957" y="1"/>
                        <a:pt x="29361" y="1049"/>
                        <a:pt x="28194" y="1787"/>
                      </a:cubicBezTo>
                      <a:cubicBezTo>
                        <a:pt x="27254" y="2394"/>
                        <a:pt x="26730" y="2739"/>
                        <a:pt x="25385" y="2739"/>
                      </a:cubicBezTo>
                      <a:cubicBezTo>
                        <a:pt x="24039" y="2739"/>
                        <a:pt x="23515" y="2394"/>
                        <a:pt x="22575" y="1787"/>
                      </a:cubicBezTo>
                      <a:cubicBezTo>
                        <a:pt x="21408" y="1025"/>
                        <a:pt x="19812" y="1"/>
                        <a:pt x="16919" y="1"/>
                      </a:cubicBezTo>
                      <a:cubicBezTo>
                        <a:pt x="14038" y="1"/>
                        <a:pt x="12442" y="1049"/>
                        <a:pt x="11276" y="1787"/>
                      </a:cubicBezTo>
                      <a:cubicBezTo>
                        <a:pt x="10335" y="2394"/>
                        <a:pt x="9811" y="2739"/>
                        <a:pt x="8466" y="2739"/>
                      </a:cubicBezTo>
                      <a:cubicBezTo>
                        <a:pt x="7120" y="2739"/>
                        <a:pt x="6596" y="2394"/>
                        <a:pt x="5656" y="1787"/>
                      </a:cubicBezTo>
                      <a:cubicBezTo>
                        <a:pt x="4489" y="1025"/>
                        <a:pt x="2894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" name="Google Shape;157;p14"/>
                <p:cNvSpPr/>
                <p:nvPr/>
              </p:nvSpPr>
              <p:spPr>
                <a:xfrm>
                  <a:off x="4805650" y="3260350"/>
                  <a:ext cx="1269225" cy="199150"/>
                </a:xfrm>
                <a:custGeom>
                  <a:rect b="b" l="l" r="r" t="t"/>
                  <a:pathLst>
                    <a:path extrusionOk="0" h="7966" w="50769">
                      <a:moveTo>
                        <a:pt x="0" y="1"/>
                      </a:moveTo>
                      <a:lnTo>
                        <a:pt x="0" y="5227"/>
                      </a:lnTo>
                      <a:cubicBezTo>
                        <a:pt x="1346" y="5227"/>
                        <a:pt x="1870" y="5573"/>
                        <a:pt x="2822" y="6180"/>
                      </a:cubicBezTo>
                      <a:cubicBezTo>
                        <a:pt x="3989" y="6942"/>
                        <a:pt x="5584" y="7966"/>
                        <a:pt x="8466" y="7966"/>
                      </a:cubicBezTo>
                      <a:cubicBezTo>
                        <a:pt x="11347" y="7966"/>
                        <a:pt x="12943" y="6918"/>
                        <a:pt x="14109" y="6180"/>
                      </a:cubicBezTo>
                      <a:cubicBezTo>
                        <a:pt x="15062" y="5573"/>
                        <a:pt x="15574" y="5227"/>
                        <a:pt x="16919" y="5227"/>
                      </a:cubicBezTo>
                      <a:cubicBezTo>
                        <a:pt x="18265" y="5227"/>
                        <a:pt x="18788" y="5573"/>
                        <a:pt x="19741" y="6180"/>
                      </a:cubicBezTo>
                      <a:cubicBezTo>
                        <a:pt x="20908" y="6942"/>
                        <a:pt x="22503" y="7966"/>
                        <a:pt x="25385" y="7966"/>
                      </a:cubicBezTo>
                      <a:cubicBezTo>
                        <a:pt x="28266" y="7966"/>
                        <a:pt x="29861" y="6918"/>
                        <a:pt x="31028" y="6180"/>
                      </a:cubicBezTo>
                      <a:cubicBezTo>
                        <a:pt x="31981" y="5573"/>
                        <a:pt x="32493" y="5227"/>
                        <a:pt x="33838" y="5227"/>
                      </a:cubicBezTo>
                      <a:cubicBezTo>
                        <a:pt x="35195" y="5227"/>
                        <a:pt x="35707" y="5573"/>
                        <a:pt x="36660" y="6180"/>
                      </a:cubicBezTo>
                      <a:cubicBezTo>
                        <a:pt x="37827" y="6942"/>
                        <a:pt x="39422" y="7966"/>
                        <a:pt x="42303" y="7966"/>
                      </a:cubicBezTo>
                      <a:cubicBezTo>
                        <a:pt x="45185" y="7966"/>
                        <a:pt x="46780" y="6918"/>
                        <a:pt x="47947" y="6180"/>
                      </a:cubicBezTo>
                      <a:cubicBezTo>
                        <a:pt x="48899" y="5573"/>
                        <a:pt x="49423" y="5227"/>
                        <a:pt x="50769" y="5227"/>
                      </a:cubicBezTo>
                      <a:lnTo>
                        <a:pt x="50769" y="1"/>
                      </a:lnTo>
                      <a:cubicBezTo>
                        <a:pt x="47875" y="1"/>
                        <a:pt x="46280" y="1036"/>
                        <a:pt x="45113" y="1787"/>
                      </a:cubicBezTo>
                      <a:cubicBezTo>
                        <a:pt x="44173" y="2406"/>
                        <a:pt x="43649" y="2739"/>
                        <a:pt x="42303" y="2739"/>
                      </a:cubicBezTo>
                      <a:cubicBezTo>
                        <a:pt x="40958" y="2739"/>
                        <a:pt x="40434" y="2406"/>
                        <a:pt x="39493" y="1787"/>
                      </a:cubicBezTo>
                      <a:cubicBezTo>
                        <a:pt x="38327" y="1036"/>
                        <a:pt x="36731" y="1"/>
                        <a:pt x="33838" y="1"/>
                      </a:cubicBezTo>
                      <a:cubicBezTo>
                        <a:pt x="30957" y="1"/>
                        <a:pt x="29361" y="1036"/>
                        <a:pt x="28194" y="1787"/>
                      </a:cubicBezTo>
                      <a:cubicBezTo>
                        <a:pt x="27254" y="2406"/>
                        <a:pt x="26730" y="2739"/>
                        <a:pt x="25385" y="2739"/>
                      </a:cubicBezTo>
                      <a:cubicBezTo>
                        <a:pt x="24039" y="2739"/>
                        <a:pt x="23515" y="2406"/>
                        <a:pt x="22575" y="1787"/>
                      </a:cubicBezTo>
                      <a:cubicBezTo>
                        <a:pt x="21408" y="1036"/>
                        <a:pt x="19812" y="1"/>
                        <a:pt x="16919" y="1"/>
                      </a:cubicBezTo>
                      <a:cubicBezTo>
                        <a:pt x="14038" y="1"/>
                        <a:pt x="12442" y="1036"/>
                        <a:pt x="11276" y="1787"/>
                      </a:cubicBezTo>
                      <a:cubicBezTo>
                        <a:pt x="10335" y="2406"/>
                        <a:pt x="9811" y="2739"/>
                        <a:pt x="8466" y="2739"/>
                      </a:cubicBezTo>
                      <a:cubicBezTo>
                        <a:pt x="7120" y="2739"/>
                        <a:pt x="6596" y="2406"/>
                        <a:pt x="5656" y="1787"/>
                      </a:cubicBezTo>
                      <a:cubicBezTo>
                        <a:pt x="4489" y="1036"/>
                        <a:pt x="2894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58" name="Google Shape;158;p14"/>
            <p:cNvSpPr/>
            <p:nvPr/>
          </p:nvSpPr>
          <p:spPr>
            <a:xfrm flipH="1">
              <a:off x="8118431" y="-239425"/>
              <a:ext cx="2284525" cy="2478400"/>
            </a:xfrm>
            <a:custGeom>
              <a:rect b="b" l="l" r="r" t="t"/>
              <a:pathLst>
                <a:path extrusionOk="0" h="99136" w="91381">
                  <a:moveTo>
                    <a:pt x="77092" y="1"/>
                  </a:moveTo>
                  <a:cubicBezTo>
                    <a:pt x="75139" y="1"/>
                    <a:pt x="73192" y="742"/>
                    <a:pt x="71711" y="2223"/>
                  </a:cubicBezTo>
                  <a:lnTo>
                    <a:pt x="5191" y="68755"/>
                  </a:lnTo>
                  <a:cubicBezTo>
                    <a:pt x="1857" y="72065"/>
                    <a:pt x="0" y="76589"/>
                    <a:pt x="36" y="81292"/>
                  </a:cubicBezTo>
                  <a:cubicBezTo>
                    <a:pt x="48" y="86019"/>
                    <a:pt x="1941" y="90555"/>
                    <a:pt x="5298" y="93889"/>
                  </a:cubicBezTo>
                  <a:cubicBezTo>
                    <a:pt x="8800" y="97385"/>
                    <a:pt x="13392" y="99135"/>
                    <a:pt x="17968" y="99135"/>
                  </a:cubicBezTo>
                  <a:cubicBezTo>
                    <a:pt x="22494" y="99135"/>
                    <a:pt x="27005" y="97424"/>
                    <a:pt x="30432" y="93996"/>
                  </a:cubicBezTo>
                  <a:lnTo>
                    <a:pt x="32921" y="91508"/>
                  </a:lnTo>
                  <a:cubicBezTo>
                    <a:pt x="33111" y="91353"/>
                    <a:pt x="33302" y="91186"/>
                    <a:pt x="33480" y="90996"/>
                  </a:cubicBezTo>
                  <a:lnTo>
                    <a:pt x="88392" y="36084"/>
                  </a:lnTo>
                  <a:cubicBezTo>
                    <a:pt x="91381" y="33096"/>
                    <a:pt x="91369" y="28226"/>
                    <a:pt x="88344" y="25202"/>
                  </a:cubicBezTo>
                  <a:cubicBezTo>
                    <a:pt x="86829" y="23687"/>
                    <a:pt x="84844" y="22928"/>
                    <a:pt x="82865" y="22928"/>
                  </a:cubicBezTo>
                  <a:cubicBezTo>
                    <a:pt x="80909" y="22928"/>
                    <a:pt x="78959" y="23669"/>
                    <a:pt x="77474" y="25154"/>
                  </a:cubicBezTo>
                  <a:lnTo>
                    <a:pt x="19574" y="83054"/>
                  </a:lnTo>
                  <a:cubicBezTo>
                    <a:pt x="19090" y="83538"/>
                    <a:pt x="18452" y="83783"/>
                    <a:pt x="17813" y="83783"/>
                  </a:cubicBezTo>
                  <a:cubicBezTo>
                    <a:pt x="17210" y="83783"/>
                    <a:pt x="16607" y="83565"/>
                    <a:pt x="16133" y="83126"/>
                  </a:cubicBezTo>
                  <a:cubicBezTo>
                    <a:pt x="15657" y="82661"/>
                    <a:pt x="15383" y="82030"/>
                    <a:pt x="15371" y="81364"/>
                  </a:cubicBezTo>
                  <a:cubicBezTo>
                    <a:pt x="15371" y="80721"/>
                    <a:pt x="15621" y="80102"/>
                    <a:pt x="16085" y="79649"/>
                  </a:cubicBezTo>
                  <a:lnTo>
                    <a:pt x="82606" y="13129"/>
                  </a:lnTo>
                  <a:cubicBezTo>
                    <a:pt x="85582" y="10152"/>
                    <a:pt x="85570" y="5283"/>
                    <a:pt x="82558" y="2271"/>
                  </a:cubicBezTo>
                  <a:cubicBezTo>
                    <a:pt x="81044" y="757"/>
                    <a:pt x="79065" y="1"/>
                    <a:pt x="770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9" name="Google Shape;159;p14"/>
            <p:cNvGrpSpPr/>
            <p:nvPr/>
          </p:nvGrpSpPr>
          <p:grpSpPr>
            <a:xfrm flipH="1">
              <a:off x="-837987" y="3491150"/>
              <a:ext cx="3304431" cy="2359299"/>
              <a:chOff x="6398434" y="3874100"/>
              <a:chExt cx="2343070" cy="1672905"/>
            </a:xfrm>
          </p:grpSpPr>
          <p:sp>
            <p:nvSpPr>
              <p:cNvPr id="160" name="Google Shape;160;p14"/>
              <p:cNvSpPr/>
              <p:nvPr/>
            </p:nvSpPr>
            <p:spPr>
              <a:xfrm rot="-8100197">
                <a:off x="7743857" y="3688660"/>
                <a:ext cx="322197" cy="2043785"/>
              </a:xfrm>
              <a:custGeom>
                <a:rect b="b" l="l" r="r" t="t"/>
                <a:pathLst>
                  <a:path extrusionOk="0" h="66319" w="10455">
                    <a:moveTo>
                      <a:pt x="1" y="1"/>
                    </a:moveTo>
                    <a:lnTo>
                      <a:pt x="1" y="61091"/>
                    </a:lnTo>
                    <a:cubicBezTo>
                      <a:pt x="1" y="63985"/>
                      <a:pt x="2334" y="66318"/>
                      <a:pt x="5227" y="66318"/>
                    </a:cubicBezTo>
                    <a:cubicBezTo>
                      <a:pt x="8109" y="66318"/>
                      <a:pt x="10454" y="63973"/>
                      <a:pt x="10454" y="61091"/>
                    </a:cubicBezTo>
                    <a:lnTo>
                      <a:pt x="104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4"/>
              <p:cNvSpPr/>
              <p:nvPr/>
            </p:nvSpPr>
            <p:spPr>
              <a:xfrm rot="-8100197">
                <a:off x="6712576" y="4517273"/>
                <a:ext cx="322197" cy="1021908"/>
              </a:xfrm>
              <a:custGeom>
                <a:rect b="b" l="l" r="r" t="t"/>
                <a:pathLst>
                  <a:path extrusionOk="0" h="33160" w="10455">
                    <a:moveTo>
                      <a:pt x="1" y="0"/>
                    </a:moveTo>
                    <a:lnTo>
                      <a:pt x="1" y="27932"/>
                    </a:lnTo>
                    <a:cubicBezTo>
                      <a:pt x="1" y="30826"/>
                      <a:pt x="2334" y="33159"/>
                      <a:pt x="5228" y="33159"/>
                    </a:cubicBezTo>
                    <a:cubicBezTo>
                      <a:pt x="8109" y="33159"/>
                      <a:pt x="10454" y="30814"/>
                      <a:pt x="10454" y="27932"/>
                    </a:cubicBezTo>
                    <a:lnTo>
                      <a:pt x="104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2" name="Google Shape;162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3"/>
          <p:cNvGrpSpPr/>
          <p:nvPr/>
        </p:nvGrpSpPr>
        <p:grpSpPr>
          <a:xfrm>
            <a:off x="0" y="-286676"/>
            <a:ext cx="9144000" cy="6184926"/>
            <a:chOff x="0" y="-286676"/>
            <a:chExt cx="9144000" cy="6184926"/>
          </a:xfrm>
        </p:grpSpPr>
        <p:sp>
          <p:nvSpPr>
            <p:cNvPr id="23" name="Google Shape;23;p3"/>
            <p:cNvSpPr/>
            <p:nvPr/>
          </p:nvSpPr>
          <p:spPr>
            <a:xfrm>
              <a:off x="0" y="4541375"/>
              <a:ext cx="9144000" cy="602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" name="Google Shape;24;p3"/>
            <p:cNvGrpSpPr/>
            <p:nvPr/>
          </p:nvGrpSpPr>
          <p:grpSpPr>
            <a:xfrm flipH="1">
              <a:off x="578418" y="-286676"/>
              <a:ext cx="1269225" cy="740575"/>
              <a:chOff x="4805650" y="2718925"/>
              <a:chExt cx="1269225" cy="740575"/>
            </a:xfrm>
          </p:grpSpPr>
          <p:sp>
            <p:nvSpPr>
              <p:cNvPr id="25" name="Google Shape;25;p3"/>
              <p:cNvSpPr/>
              <p:nvPr/>
            </p:nvSpPr>
            <p:spPr>
              <a:xfrm>
                <a:off x="4805650" y="2718925"/>
                <a:ext cx="1269225" cy="198850"/>
              </a:xfrm>
              <a:custGeom>
                <a:rect b="b" l="l" r="r" t="t"/>
                <a:pathLst>
                  <a:path extrusionOk="0" h="7954" w="50769">
                    <a:moveTo>
                      <a:pt x="0" y="0"/>
                    </a:moveTo>
                    <a:lnTo>
                      <a:pt x="0" y="5227"/>
                    </a:lnTo>
                    <a:cubicBezTo>
                      <a:pt x="1346" y="5227"/>
                      <a:pt x="1870" y="5560"/>
                      <a:pt x="2822" y="6168"/>
                    </a:cubicBezTo>
                    <a:cubicBezTo>
                      <a:pt x="3989" y="6930"/>
                      <a:pt x="5584" y="7954"/>
                      <a:pt x="8466" y="7954"/>
                    </a:cubicBezTo>
                    <a:cubicBezTo>
                      <a:pt x="11347" y="7954"/>
                      <a:pt x="12943" y="6930"/>
                      <a:pt x="14109" y="6168"/>
                    </a:cubicBezTo>
                    <a:cubicBezTo>
                      <a:pt x="15062" y="5560"/>
                      <a:pt x="15574" y="5227"/>
                      <a:pt x="16919" y="5227"/>
                    </a:cubicBezTo>
                    <a:cubicBezTo>
                      <a:pt x="18265" y="5227"/>
                      <a:pt x="18788" y="5560"/>
                      <a:pt x="19741" y="6168"/>
                    </a:cubicBezTo>
                    <a:cubicBezTo>
                      <a:pt x="20908" y="6930"/>
                      <a:pt x="22503" y="7954"/>
                      <a:pt x="25385" y="7954"/>
                    </a:cubicBezTo>
                    <a:cubicBezTo>
                      <a:pt x="28266" y="7954"/>
                      <a:pt x="29861" y="6930"/>
                      <a:pt x="31028" y="6168"/>
                    </a:cubicBezTo>
                    <a:cubicBezTo>
                      <a:pt x="31981" y="5560"/>
                      <a:pt x="32493" y="5227"/>
                      <a:pt x="33838" y="5227"/>
                    </a:cubicBezTo>
                    <a:cubicBezTo>
                      <a:pt x="35195" y="5227"/>
                      <a:pt x="35707" y="5560"/>
                      <a:pt x="36660" y="6168"/>
                    </a:cubicBezTo>
                    <a:cubicBezTo>
                      <a:pt x="37827" y="6930"/>
                      <a:pt x="39422" y="7954"/>
                      <a:pt x="42303" y="7954"/>
                    </a:cubicBezTo>
                    <a:cubicBezTo>
                      <a:pt x="45185" y="7954"/>
                      <a:pt x="46780" y="6930"/>
                      <a:pt x="47947" y="6168"/>
                    </a:cubicBezTo>
                    <a:cubicBezTo>
                      <a:pt x="48899" y="5560"/>
                      <a:pt x="49423" y="5227"/>
                      <a:pt x="50769" y="5227"/>
                    </a:cubicBezTo>
                    <a:lnTo>
                      <a:pt x="50769" y="0"/>
                    </a:lnTo>
                    <a:cubicBezTo>
                      <a:pt x="47875" y="0"/>
                      <a:pt x="46280" y="1024"/>
                      <a:pt x="45113" y="1786"/>
                    </a:cubicBezTo>
                    <a:cubicBezTo>
                      <a:pt x="44173" y="2393"/>
                      <a:pt x="43649" y="2727"/>
                      <a:pt x="42303" y="2727"/>
                    </a:cubicBezTo>
                    <a:cubicBezTo>
                      <a:pt x="40958" y="2727"/>
                      <a:pt x="40434" y="2393"/>
                      <a:pt x="39493" y="1786"/>
                    </a:cubicBezTo>
                    <a:cubicBezTo>
                      <a:pt x="38327" y="1024"/>
                      <a:pt x="36731" y="0"/>
                      <a:pt x="33838" y="0"/>
                    </a:cubicBezTo>
                    <a:cubicBezTo>
                      <a:pt x="30957" y="0"/>
                      <a:pt x="29361" y="1036"/>
                      <a:pt x="28194" y="1786"/>
                    </a:cubicBezTo>
                    <a:cubicBezTo>
                      <a:pt x="27254" y="2393"/>
                      <a:pt x="26730" y="2727"/>
                      <a:pt x="25385" y="2727"/>
                    </a:cubicBezTo>
                    <a:cubicBezTo>
                      <a:pt x="24039" y="2727"/>
                      <a:pt x="23515" y="2393"/>
                      <a:pt x="22575" y="1786"/>
                    </a:cubicBezTo>
                    <a:cubicBezTo>
                      <a:pt x="21408" y="1024"/>
                      <a:pt x="19812" y="0"/>
                      <a:pt x="16919" y="0"/>
                    </a:cubicBezTo>
                    <a:cubicBezTo>
                      <a:pt x="14038" y="0"/>
                      <a:pt x="12442" y="1036"/>
                      <a:pt x="11276" y="1786"/>
                    </a:cubicBezTo>
                    <a:cubicBezTo>
                      <a:pt x="10335" y="2393"/>
                      <a:pt x="9811" y="2727"/>
                      <a:pt x="8466" y="2727"/>
                    </a:cubicBezTo>
                    <a:cubicBezTo>
                      <a:pt x="7120" y="2727"/>
                      <a:pt x="6596" y="2393"/>
                      <a:pt x="5656" y="1786"/>
                    </a:cubicBezTo>
                    <a:cubicBezTo>
                      <a:pt x="4489" y="1024"/>
                      <a:pt x="2894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3"/>
              <p:cNvSpPr/>
              <p:nvPr/>
            </p:nvSpPr>
            <p:spPr>
              <a:xfrm>
                <a:off x="4805650" y="2989775"/>
                <a:ext cx="1269225" cy="199175"/>
              </a:xfrm>
              <a:custGeom>
                <a:rect b="b" l="l" r="r" t="t"/>
                <a:pathLst>
                  <a:path extrusionOk="0" h="7967" w="50769">
                    <a:moveTo>
                      <a:pt x="0" y="1"/>
                    </a:moveTo>
                    <a:lnTo>
                      <a:pt x="0" y="5228"/>
                    </a:lnTo>
                    <a:cubicBezTo>
                      <a:pt x="1346" y="5228"/>
                      <a:pt x="1870" y="5561"/>
                      <a:pt x="2822" y="6180"/>
                    </a:cubicBezTo>
                    <a:cubicBezTo>
                      <a:pt x="3989" y="6930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61"/>
                      <a:pt x="15574" y="5228"/>
                      <a:pt x="16919" y="5228"/>
                    </a:cubicBezTo>
                    <a:cubicBezTo>
                      <a:pt x="18265" y="5228"/>
                      <a:pt x="18788" y="5561"/>
                      <a:pt x="19741" y="6180"/>
                    </a:cubicBezTo>
                    <a:cubicBezTo>
                      <a:pt x="20908" y="6930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61"/>
                      <a:pt x="32493" y="5228"/>
                      <a:pt x="33838" y="5228"/>
                    </a:cubicBezTo>
                    <a:cubicBezTo>
                      <a:pt x="35195" y="5228"/>
                      <a:pt x="35707" y="5561"/>
                      <a:pt x="36660" y="6180"/>
                    </a:cubicBezTo>
                    <a:cubicBezTo>
                      <a:pt x="37827" y="6930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61"/>
                      <a:pt x="49423" y="5228"/>
                      <a:pt x="50769" y="5228"/>
                    </a:cubicBezTo>
                    <a:lnTo>
                      <a:pt x="50769" y="1"/>
                    </a:lnTo>
                    <a:cubicBezTo>
                      <a:pt x="47875" y="1"/>
                      <a:pt x="46280" y="1025"/>
                      <a:pt x="45113" y="1787"/>
                    </a:cubicBezTo>
                    <a:cubicBezTo>
                      <a:pt x="44173" y="2394"/>
                      <a:pt x="43649" y="2739"/>
                      <a:pt x="42303" y="2739"/>
                    </a:cubicBezTo>
                    <a:cubicBezTo>
                      <a:pt x="40958" y="2739"/>
                      <a:pt x="40434" y="2394"/>
                      <a:pt x="39493" y="1787"/>
                    </a:cubicBezTo>
                    <a:cubicBezTo>
                      <a:pt x="38327" y="1025"/>
                      <a:pt x="36731" y="1"/>
                      <a:pt x="33838" y="1"/>
                    </a:cubicBezTo>
                    <a:cubicBezTo>
                      <a:pt x="30957" y="1"/>
                      <a:pt x="29361" y="1049"/>
                      <a:pt x="28194" y="1787"/>
                    </a:cubicBezTo>
                    <a:cubicBezTo>
                      <a:pt x="27254" y="2394"/>
                      <a:pt x="26730" y="2739"/>
                      <a:pt x="25385" y="2739"/>
                    </a:cubicBezTo>
                    <a:cubicBezTo>
                      <a:pt x="24039" y="2739"/>
                      <a:pt x="23515" y="2394"/>
                      <a:pt x="22575" y="1787"/>
                    </a:cubicBezTo>
                    <a:cubicBezTo>
                      <a:pt x="21408" y="1025"/>
                      <a:pt x="19812" y="1"/>
                      <a:pt x="16919" y="1"/>
                    </a:cubicBezTo>
                    <a:cubicBezTo>
                      <a:pt x="14038" y="1"/>
                      <a:pt x="12442" y="1049"/>
                      <a:pt x="11276" y="1787"/>
                    </a:cubicBezTo>
                    <a:cubicBezTo>
                      <a:pt x="10335" y="2394"/>
                      <a:pt x="9811" y="2739"/>
                      <a:pt x="8466" y="2739"/>
                    </a:cubicBezTo>
                    <a:cubicBezTo>
                      <a:pt x="7120" y="2739"/>
                      <a:pt x="6596" y="2394"/>
                      <a:pt x="5656" y="1787"/>
                    </a:cubicBezTo>
                    <a:cubicBezTo>
                      <a:pt x="4489" y="1025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3"/>
              <p:cNvSpPr/>
              <p:nvPr/>
            </p:nvSpPr>
            <p:spPr>
              <a:xfrm>
                <a:off x="4805650" y="3260350"/>
                <a:ext cx="1269225" cy="199150"/>
              </a:xfrm>
              <a:custGeom>
                <a:rect b="b" l="l" r="r" t="t"/>
                <a:pathLst>
                  <a:path extrusionOk="0" h="7966" w="50769">
                    <a:moveTo>
                      <a:pt x="0" y="1"/>
                    </a:moveTo>
                    <a:lnTo>
                      <a:pt x="0" y="5227"/>
                    </a:lnTo>
                    <a:cubicBezTo>
                      <a:pt x="1346" y="5227"/>
                      <a:pt x="1870" y="5573"/>
                      <a:pt x="2822" y="6180"/>
                    </a:cubicBezTo>
                    <a:cubicBezTo>
                      <a:pt x="3989" y="6942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73"/>
                      <a:pt x="15574" y="5227"/>
                      <a:pt x="16919" y="5227"/>
                    </a:cubicBezTo>
                    <a:cubicBezTo>
                      <a:pt x="18265" y="5227"/>
                      <a:pt x="18788" y="5573"/>
                      <a:pt x="19741" y="6180"/>
                    </a:cubicBezTo>
                    <a:cubicBezTo>
                      <a:pt x="20908" y="6942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73"/>
                      <a:pt x="32493" y="5227"/>
                      <a:pt x="33838" y="5227"/>
                    </a:cubicBezTo>
                    <a:cubicBezTo>
                      <a:pt x="35195" y="5227"/>
                      <a:pt x="35707" y="5573"/>
                      <a:pt x="36660" y="6180"/>
                    </a:cubicBezTo>
                    <a:cubicBezTo>
                      <a:pt x="37827" y="6942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73"/>
                      <a:pt x="49423" y="5227"/>
                      <a:pt x="50769" y="5227"/>
                    </a:cubicBezTo>
                    <a:lnTo>
                      <a:pt x="50769" y="1"/>
                    </a:lnTo>
                    <a:cubicBezTo>
                      <a:pt x="47875" y="1"/>
                      <a:pt x="46280" y="1036"/>
                      <a:pt x="45113" y="1787"/>
                    </a:cubicBezTo>
                    <a:cubicBezTo>
                      <a:pt x="44173" y="2406"/>
                      <a:pt x="43649" y="2739"/>
                      <a:pt x="42303" y="2739"/>
                    </a:cubicBezTo>
                    <a:cubicBezTo>
                      <a:pt x="40958" y="2739"/>
                      <a:pt x="40434" y="2406"/>
                      <a:pt x="39493" y="1787"/>
                    </a:cubicBezTo>
                    <a:cubicBezTo>
                      <a:pt x="38327" y="1036"/>
                      <a:pt x="36731" y="1"/>
                      <a:pt x="33838" y="1"/>
                    </a:cubicBezTo>
                    <a:cubicBezTo>
                      <a:pt x="30957" y="1"/>
                      <a:pt x="29361" y="1036"/>
                      <a:pt x="28194" y="1787"/>
                    </a:cubicBezTo>
                    <a:cubicBezTo>
                      <a:pt x="27254" y="2406"/>
                      <a:pt x="26730" y="2739"/>
                      <a:pt x="25385" y="2739"/>
                    </a:cubicBezTo>
                    <a:cubicBezTo>
                      <a:pt x="24039" y="2739"/>
                      <a:pt x="23515" y="2406"/>
                      <a:pt x="22575" y="1787"/>
                    </a:cubicBezTo>
                    <a:cubicBezTo>
                      <a:pt x="21408" y="1036"/>
                      <a:pt x="19812" y="1"/>
                      <a:pt x="16919" y="1"/>
                    </a:cubicBezTo>
                    <a:cubicBezTo>
                      <a:pt x="14038" y="1"/>
                      <a:pt x="12442" y="1036"/>
                      <a:pt x="11276" y="1787"/>
                    </a:cubicBezTo>
                    <a:cubicBezTo>
                      <a:pt x="10335" y="2406"/>
                      <a:pt x="9811" y="2739"/>
                      <a:pt x="8466" y="2739"/>
                    </a:cubicBezTo>
                    <a:cubicBezTo>
                      <a:pt x="7120" y="2739"/>
                      <a:pt x="6596" y="2406"/>
                      <a:pt x="5656" y="1787"/>
                    </a:cubicBezTo>
                    <a:cubicBezTo>
                      <a:pt x="4489" y="1036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" name="Google Shape;28;p3"/>
            <p:cNvSpPr/>
            <p:nvPr/>
          </p:nvSpPr>
          <p:spPr>
            <a:xfrm flipH="1" rot="8100000">
              <a:off x="4141323" y="3975470"/>
              <a:ext cx="628203" cy="1992465"/>
            </a:xfrm>
            <a:custGeom>
              <a:rect b="b" l="l" r="r" t="t"/>
              <a:pathLst>
                <a:path extrusionOk="0" h="33160" w="10455">
                  <a:moveTo>
                    <a:pt x="1" y="0"/>
                  </a:moveTo>
                  <a:lnTo>
                    <a:pt x="1" y="27932"/>
                  </a:lnTo>
                  <a:cubicBezTo>
                    <a:pt x="1" y="30826"/>
                    <a:pt x="2334" y="33159"/>
                    <a:pt x="5228" y="33159"/>
                  </a:cubicBezTo>
                  <a:cubicBezTo>
                    <a:pt x="8109" y="33159"/>
                    <a:pt x="10454" y="30814"/>
                    <a:pt x="10454" y="27932"/>
                  </a:cubicBezTo>
                  <a:lnTo>
                    <a:pt x="104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" name="Google Shape;29;p3"/>
          <p:cNvSpPr txBox="1"/>
          <p:nvPr>
            <p:ph type="title"/>
          </p:nvPr>
        </p:nvSpPr>
        <p:spPr>
          <a:xfrm>
            <a:off x="2391900" y="2141197"/>
            <a:ext cx="43602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30" name="Google Shape;30;p3"/>
          <p:cNvSpPr txBox="1"/>
          <p:nvPr>
            <p:ph hasCustomPrompt="1" idx="2" type="title"/>
          </p:nvPr>
        </p:nvSpPr>
        <p:spPr>
          <a:xfrm>
            <a:off x="3933450" y="1482841"/>
            <a:ext cx="1277100" cy="768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32;p4"/>
          <p:cNvGrpSpPr/>
          <p:nvPr/>
        </p:nvGrpSpPr>
        <p:grpSpPr>
          <a:xfrm>
            <a:off x="-765775" y="-1733573"/>
            <a:ext cx="11760679" cy="8694272"/>
            <a:chOff x="-765775" y="-1733573"/>
            <a:chExt cx="11760679" cy="8694272"/>
          </a:xfrm>
        </p:grpSpPr>
        <p:grpSp>
          <p:nvGrpSpPr>
            <p:cNvPr id="33" name="Google Shape;33;p4"/>
            <p:cNvGrpSpPr/>
            <p:nvPr/>
          </p:nvGrpSpPr>
          <p:grpSpPr>
            <a:xfrm>
              <a:off x="6744106" y="2623328"/>
              <a:ext cx="2848550" cy="4337371"/>
              <a:chOff x="6744106" y="2623328"/>
              <a:chExt cx="2848550" cy="4337371"/>
            </a:xfrm>
          </p:grpSpPr>
          <p:sp>
            <p:nvSpPr>
              <p:cNvPr id="34" name="Google Shape;34;p4"/>
              <p:cNvSpPr/>
              <p:nvPr/>
            </p:nvSpPr>
            <p:spPr>
              <a:xfrm rot="10800000">
                <a:off x="6744106" y="3994302"/>
                <a:ext cx="2734348" cy="2966397"/>
              </a:xfrm>
              <a:custGeom>
                <a:rect b="b" l="l" r="r" t="t"/>
                <a:pathLst>
                  <a:path extrusionOk="0" h="99136" w="91381">
                    <a:moveTo>
                      <a:pt x="77092" y="1"/>
                    </a:moveTo>
                    <a:cubicBezTo>
                      <a:pt x="75139" y="1"/>
                      <a:pt x="73192" y="742"/>
                      <a:pt x="71711" y="2223"/>
                    </a:cubicBezTo>
                    <a:lnTo>
                      <a:pt x="5191" y="68755"/>
                    </a:lnTo>
                    <a:cubicBezTo>
                      <a:pt x="1857" y="72065"/>
                      <a:pt x="0" y="76589"/>
                      <a:pt x="36" y="81292"/>
                    </a:cubicBezTo>
                    <a:cubicBezTo>
                      <a:pt x="48" y="86019"/>
                      <a:pt x="1941" y="90555"/>
                      <a:pt x="5298" y="93889"/>
                    </a:cubicBezTo>
                    <a:cubicBezTo>
                      <a:pt x="8800" y="97385"/>
                      <a:pt x="13392" y="99135"/>
                      <a:pt x="17968" y="99135"/>
                    </a:cubicBezTo>
                    <a:cubicBezTo>
                      <a:pt x="22494" y="99135"/>
                      <a:pt x="27005" y="97424"/>
                      <a:pt x="30432" y="93996"/>
                    </a:cubicBezTo>
                    <a:lnTo>
                      <a:pt x="32921" y="91508"/>
                    </a:lnTo>
                    <a:cubicBezTo>
                      <a:pt x="33111" y="91353"/>
                      <a:pt x="33302" y="91186"/>
                      <a:pt x="33480" y="90996"/>
                    </a:cubicBezTo>
                    <a:lnTo>
                      <a:pt x="88392" y="36084"/>
                    </a:lnTo>
                    <a:cubicBezTo>
                      <a:pt x="91381" y="33096"/>
                      <a:pt x="91369" y="28226"/>
                      <a:pt x="88344" y="25202"/>
                    </a:cubicBezTo>
                    <a:cubicBezTo>
                      <a:pt x="86829" y="23687"/>
                      <a:pt x="84844" y="22928"/>
                      <a:pt x="82865" y="22928"/>
                    </a:cubicBezTo>
                    <a:cubicBezTo>
                      <a:pt x="80909" y="22928"/>
                      <a:pt x="78959" y="23669"/>
                      <a:pt x="77474" y="25154"/>
                    </a:cubicBezTo>
                    <a:lnTo>
                      <a:pt x="19574" y="83054"/>
                    </a:lnTo>
                    <a:cubicBezTo>
                      <a:pt x="19090" y="83538"/>
                      <a:pt x="18452" y="83783"/>
                      <a:pt x="17813" y="83783"/>
                    </a:cubicBezTo>
                    <a:cubicBezTo>
                      <a:pt x="17210" y="83783"/>
                      <a:pt x="16607" y="83565"/>
                      <a:pt x="16133" y="83126"/>
                    </a:cubicBezTo>
                    <a:cubicBezTo>
                      <a:pt x="15657" y="82661"/>
                      <a:pt x="15383" y="82030"/>
                      <a:pt x="15371" y="81364"/>
                    </a:cubicBezTo>
                    <a:cubicBezTo>
                      <a:pt x="15371" y="80721"/>
                      <a:pt x="15621" y="80102"/>
                      <a:pt x="16085" y="79649"/>
                    </a:cubicBezTo>
                    <a:lnTo>
                      <a:pt x="82606" y="13129"/>
                    </a:lnTo>
                    <a:cubicBezTo>
                      <a:pt x="85582" y="10152"/>
                      <a:pt x="85570" y="5283"/>
                      <a:pt x="82558" y="2271"/>
                    </a:cubicBezTo>
                    <a:cubicBezTo>
                      <a:pt x="81044" y="757"/>
                      <a:pt x="79065" y="1"/>
                      <a:pt x="770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4"/>
              <p:cNvSpPr/>
              <p:nvPr/>
            </p:nvSpPr>
            <p:spPr>
              <a:xfrm rot="2700000">
                <a:off x="8700805" y="2573233"/>
                <a:ext cx="451589" cy="1432300"/>
              </a:xfrm>
              <a:custGeom>
                <a:rect b="b" l="l" r="r" t="t"/>
                <a:pathLst>
                  <a:path extrusionOk="0" h="33160" w="10455">
                    <a:moveTo>
                      <a:pt x="1" y="0"/>
                    </a:moveTo>
                    <a:lnTo>
                      <a:pt x="1" y="27932"/>
                    </a:lnTo>
                    <a:cubicBezTo>
                      <a:pt x="1" y="30826"/>
                      <a:pt x="2334" y="33159"/>
                      <a:pt x="5228" y="33159"/>
                    </a:cubicBezTo>
                    <a:cubicBezTo>
                      <a:pt x="8109" y="33159"/>
                      <a:pt x="10454" y="30814"/>
                      <a:pt x="10454" y="27932"/>
                    </a:cubicBezTo>
                    <a:lnTo>
                      <a:pt x="104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4"/>
            <p:cNvSpPr/>
            <p:nvPr/>
          </p:nvSpPr>
          <p:spPr>
            <a:xfrm rot="10800000">
              <a:off x="8260556" y="-1733573"/>
              <a:ext cx="2734348" cy="2966397"/>
            </a:xfrm>
            <a:custGeom>
              <a:rect b="b" l="l" r="r" t="t"/>
              <a:pathLst>
                <a:path extrusionOk="0" h="99136" w="91381">
                  <a:moveTo>
                    <a:pt x="77092" y="1"/>
                  </a:moveTo>
                  <a:cubicBezTo>
                    <a:pt x="75139" y="1"/>
                    <a:pt x="73192" y="742"/>
                    <a:pt x="71711" y="2223"/>
                  </a:cubicBezTo>
                  <a:lnTo>
                    <a:pt x="5191" y="68755"/>
                  </a:lnTo>
                  <a:cubicBezTo>
                    <a:pt x="1857" y="72065"/>
                    <a:pt x="0" y="76589"/>
                    <a:pt x="36" y="81292"/>
                  </a:cubicBezTo>
                  <a:cubicBezTo>
                    <a:pt x="48" y="86019"/>
                    <a:pt x="1941" y="90555"/>
                    <a:pt x="5298" y="93889"/>
                  </a:cubicBezTo>
                  <a:cubicBezTo>
                    <a:pt x="8800" y="97385"/>
                    <a:pt x="13392" y="99135"/>
                    <a:pt x="17968" y="99135"/>
                  </a:cubicBezTo>
                  <a:cubicBezTo>
                    <a:pt x="22494" y="99135"/>
                    <a:pt x="27005" y="97424"/>
                    <a:pt x="30432" y="93996"/>
                  </a:cubicBezTo>
                  <a:lnTo>
                    <a:pt x="32921" y="91508"/>
                  </a:lnTo>
                  <a:cubicBezTo>
                    <a:pt x="33111" y="91353"/>
                    <a:pt x="33302" y="91186"/>
                    <a:pt x="33480" y="90996"/>
                  </a:cubicBezTo>
                  <a:lnTo>
                    <a:pt x="88392" y="36084"/>
                  </a:lnTo>
                  <a:cubicBezTo>
                    <a:pt x="91381" y="33096"/>
                    <a:pt x="91369" y="28226"/>
                    <a:pt x="88344" y="25202"/>
                  </a:cubicBezTo>
                  <a:cubicBezTo>
                    <a:pt x="86829" y="23687"/>
                    <a:pt x="84844" y="22928"/>
                    <a:pt x="82865" y="22928"/>
                  </a:cubicBezTo>
                  <a:cubicBezTo>
                    <a:pt x="80909" y="22928"/>
                    <a:pt x="78959" y="23669"/>
                    <a:pt x="77474" y="25154"/>
                  </a:cubicBezTo>
                  <a:lnTo>
                    <a:pt x="19574" y="83054"/>
                  </a:lnTo>
                  <a:cubicBezTo>
                    <a:pt x="19090" y="83538"/>
                    <a:pt x="18452" y="83783"/>
                    <a:pt x="17813" y="83783"/>
                  </a:cubicBezTo>
                  <a:cubicBezTo>
                    <a:pt x="17210" y="83783"/>
                    <a:pt x="16607" y="83565"/>
                    <a:pt x="16133" y="83126"/>
                  </a:cubicBezTo>
                  <a:cubicBezTo>
                    <a:pt x="15657" y="82661"/>
                    <a:pt x="15383" y="82030"/>
                    <a:pt x="15371" y="81364"/>
                  </a:cubicBezTo>
                  <a:cubicBezTo>
                    <a:pt x="15371" y="80721"/>
                    <a:pt x="15621" y="80102"/>
                    <a:pt x="16085" y="79649"/>
                  </a:cubicBezTo>
                  <a:lnTo>
                    <a:pt x="82606" y="13129"/>
                  </a:lnTo>
                  <a:cubicBezTo>
                    <a:pt x="85582" y="10152"/>
                    <a:pt x="85570" y="5283"/>
                    <a:pt x="82558" y="2271"/>
                  </a:cubicBezTo>
                  <a:cubicBezTo>
                    <a:pt x="81044" y="757"/>
                    <a:pt x="79065" y="1"/>
                    <a:pt x="770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4"/>
            <p:cNvGrpSpPr/>
            <p:nvPr/>
          </p:nvGrpSpPr>
          <p:grpSpPr>
            <a:xfrm>
              <a:off x="-765775" y="319175"/>
              <a:ext cx="1269225" cy="1977499"/>
              <a:chOff x="-765775" y="319175"/>
              <a:chExt cx="1269225" cy="1977499"/>
            </a:xfrm>
          </p:grpSpPr>
          <p:grpSp>
            <p:nvGrpSpPr>
              <p:cNvPr id="38" name="Google Shape;38;p4"/>
              <p:cNvGrpSpPr/>
              <p:nvPr/>
            </p:nvGrpSpPr>
            <p:grpSpPr>
              <a:xfrm>
                <a:off x="-765775" y="319175"/>
                <a:ext cx="1269225" cy="740575"/>
                <a:chOff x="4805650" y="2718925"/>
                <a:chExt cx="1269225" cy="740575"/>
              </a:xfrm>
            </p:grpSpPr>
            <p:sp>
              <p:nvSpPr>
                <p:cNvPr id="39" name="Google Shape;39;p4"/>
                <p:cNvSpPr/>
                <p:nvPr/>
              </p:nvSpPr>
              <p:spPr>
                <a:xfrm>
                  <a:off x="4805650" y="2718925"/>
                  <a:ext cx="1269225" cy="198850"/>
                </a:xfrm>
                <a:custGeom>
                  <a:rect b="b" l="l" r="r" t="t"/>
                  <a:pathLst>
                    <a:path extrusionOk="0" h="7954" w="50769">
                      <a:moveTo>
                        <a:pt x="0" y="0"/>
                      </a:moveTo>
                      <a:lnTo>
                        <a:pt x="0" y="5227"/>
                      </a:lnTo>
                      <a:cubicBezTo>
                        <a:pt x="1346" y="5227"/>
                        <a:pt x="1870" y="5560"/>
                        <a:pt x="2822" y="6168"/>
                      </a:cubicBezTo>
                      <a:cubicBezTo>
                        <a:pt x="3989" y="6930"/>
                        <a:pt x="5584" y="7954"/>
                        <a:pt x="8466" y="7954"/>
                      </a:cubicBezTo>
                      <a:cubicBezTo>
                        <a:pt x="11347" y="7954"/>
                        <a:pt x="12943" y="6930"/>
                        <a:pt x="14109" y="6168"/>
                      </a:cubicBezTo>
                      <a:cubicBezTo>
                        <a:pt x="15062" y="5560"/>
                        <a:pt x="15574" y="5227"/>
                        <a:pt x="16919" y="5227"/>
                      </a:cubicBezTo>
                      <a:cubicBezTo>
                        <a:pt x="18265" y="5227"/>
                        <a:pt x="18788" y="5560"/>
                        <a:pt x="19741" y="6168"/>
                      </a:cubicBezTo>
                      <a:cubicBezTo>
                        <a:pt x="20908" y="6930"/>
                        <a:pt x="22503" y="7954"/>
                        <a:pt x="25385" y="7954"/>
                      </a:cubicBezTo>
                      <a:cubicBezTo>
                        <a:pt x="28266" y="7954"/>
                        <a:pt x="29861" y="6930"/>
                        <a:pt x="31028" y="6168"/>
                      </a:cubicBezTo>
                      <a:cubicBezTo>
                        <a:pt x="31981" y="5560"/>
                        <a:pt x="32493" y="5227"/>
                        <a:pt x="33838" y="5227"/>
                      </a:cubicBezTo>
                      <a:cubicBezTo>
                        <a:pt x="35195" y="5227"/>
                        <a:pt x="35707" y="5560"/>
                        <a:pt x="36660" y="6168"/>
                      </a:cubicBezTo>
                      <a:cubicBezTo>
                        <a:pt x="37827" y="6930"/>
                        <a:pt x="39422" y="7954"/>
                        <a:pt x="42303" y="7954"/>
                      </a:cubicBezTo>
                      <a:cubicBezTo>
                        <a:pt x="45185" y="7954"/>
                        <a:pt x="46780" y="6930"/>
                        <a:pt x="47947" y="6168"/>
                      </a:cubicBezTo>
                      <a:cubicBezTo>
                        <a:pt x="48899" y="5560"/>
                        <a:pt x="49423" y="5227"/>
                        <a:pt x="50769" y="5227"/>
                      </a:cubicBezTo>
                      <a:lnTo>
                        <a:pt x="50769" y="0"/>
                      </a:lnTo>
                      <a:cubicBezTo>
                        <a:pt x="47875" y="0"/>
                        <a:pt x="46280" y="1024"/>
                        <a:pt x="45113" y="1786"/>
                      </a:cubicBezTo>
                      <a:cubicBezTo>
                        <a:pt x="44173" y="2393"/>
                        <a:pt x="43649" y="2727"/>
                        <a:pt x="42303" y="2727"/>
                      </a:cubicBezTo>
                      <a:cubicBezTo>
                        <a:pt x="40958" y="2727"/>
                        <a:pt x="40434" y="2393"/>
                        <a:pt x="39493" y="1786"/>
                      </a:cubicBezTo>
                      <a:cubicBezTo>
                        <a:pt x="38327" y="1024"/>
                        <a:pt x="36731" y="0"/>
                        <a:pt x="33838" y="0"/>
                      </a:cubicBezTo>
                      <a:cubicBezTo>
                        <a:pt x="30957" y="0"/>
                        <a:pt x="29361" y="1036"/>
                        <a:pt x="28194" y="1786"/>
                      </a:cubicBezTo>
                      <a:cubicBezTo>
                        <a:pt x="27254" y="2393"/>
                        <a:pt x="26730" y="2727"/>
                        <a:pt x="25385" y="2727"/>
                      </a:cubicBezTo>
                      <a:cubicBezTo>
                        <a:pt x="24039" y="2727"/>
                        <a:pt x="23515" y="2393"/>
                        <a:pt x="22575" y="1786"/>
                      </a:cubicBezTo>
                      <a:cubicBezTo>
                        <a:pt x="21408" y="1024"/>
                        <a:pt x="19812" y="0"/>
                        <a:pt x="16919" y="0"/>
                      </a:cubicBezTo>
                      <a:cubicBezTo>
                        <a:pt x="14038" y="0"/>
                        <a:pt x="12442" y="1036"/>
                        <a:pt x="11276" y="1786"/>
                      </a:cubicBezTo>
                      <a:cubicBezTo>
                        <a:pt x="10335" y="2393"/>
                        <a:pt x="9811" y="2727"/>
                        <a:pt x="8466" y="2727"/>
                      </a:cubicBezTo>
                      <a:cubicBezTo>
                        <a:pt x="7120" y="2727"/>
                        <a:pt x="6596" y="2393"/>
                        <a:pt x="5656" y="1786"/>
                      </a:cubicBezTo>
                      <a:cubicBezTo>
                        <a:pt x="4489" y="1024"/>
                        <a:pt x="2894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" name="Google Shape;40;p4"/>
                <p:cNvSpPr/>
                <p:nvPr/>
              </p:nvSpPr>
              <p:spPr>
                <a:xfrm>
                  <a:off x="4805650" y="2989775"/>
                  <a:ext cx="1269225" cy="199175"/>
                </a:xfrm>
                <a:custGeom>
                  <a:rect b="b" l="l" r="r" t="t"/>
                  <a:pathLst>
                    <a:path extrusionOk="0" h="7967" w="50769">
                      <a:moveTo>
                        <a:pt x="0" y="1"/>
                      </a:moveTo>
                      <a:lnTo>
                        <a:pt x="0" y="5228"/>
                      </a:lnTo>
                      <a:cubicBezTo>
                        <a:pt x="1346" y="5228"/>
                        <a:pt x="1870" y="5561"/>
                        <a:pt x="2822" y="6180"/>
                      </a:cubicBezTo>
                      <a:cubicBezTo>
                        <a:pt x="3989" y="6930"/>
                        <a:pt x="5584" y="7966"/>
                        <a:pt x="8466" y="7966"/>
                      </a:cubicBezTo>
                      <a:cubicBezTo>
                        <a:pt x="11347" y="7966"/>
                        <a:pt x="12943" y="6918"/>
                        <a:pt x="14109" y="6180"/>
                      </a:cubicBezTo>
                      <a:cubicBezTo>
                        <a:pt x="15062" y="5561"/>
                        <a:pt x="15574" y="5228"/>
                        <a:pt x="16919" y="5228"/>
                      </a:cubicBezTo>
                      <a:cubicBezTo>
                        <a:pt x="18265" y="5228"/>
                        <a:pt x="18788" y="5561"/>
                        <a:pt x="19741" y="6180"/>
                      </a:cubicBezTo>
                      <a:cubicBezTo>
                        <a:pt x="20908" y="6930"/>
                        <a:pt x="22503" y="7966"/>
                        <a:pt x="25385" y="7966"/>
                      </a:cubicBezTo>
                      <a:cubicBezTo>
                        <a:pt x="28266" y="7966"/>
                        <a:pt x="29861" y="6918"/>
                        <a:pt x="31028" y="6180"/>
                      </a:cubicBezTo>
                      <a:cubicBezTo>
                        <a:pt x="31981" y="5561"/>
                        <a:pt x="32493" y="5228"/>
                        <a:pt x="33838" y="5228"/>
                      </a:cubicBezTo>
                      <a:cubicBezTo>
                        <a:pt x="35195" y="5228"/>
                        <a:pt x="35707" y="5561"/>
                        <a:pt x="36660" y="6180"/>
                      </a:cubicBezTo>
                      <a:cubicBezTo>
                        <a:pt x="37827" y="6930"/>
                        <a:pt x="39422" y="7966"/>
                        <a:pt x="42303" y="7966"/>
                      </a:cubicBezTo>
                      <a:cubicBezTo>
                        <a:pt x="45185" y="7966"/>
                        <a:pt x="46780" y="6918"/>
                        <a:pt x="47947" y="6180"/>
                      </a:cubicBezTo>
                      <a:cubicBezTo>
                        <a:pt x="48899" y="5561"/>
                        <a:pt x="49423" y="5228"/>
                        <a:pt x="50769" y="5228"/>
                      </a:cubicBezTo>
                      <a:lnTo>
                        <a:pt x="50769" y="1"/>
                      </a:lnTo>
                      <a:cubicBezTo>
                        <a:pt x="47875" y="1"/>
                        <a:pt x="46280" y="1025"/>
                        <a:pt x="45113" y="1787"/>
                      </a:cubicBezTo>
                      <a:cubicBezTo>
                        <a:pt x="44173" y="2394"/>
                        <a:pt x="43649" y="2739"/>
                        <a:pt x="42303" y="2739"/>
                      </a:cubicBezTo>
                      <a:cubicBezTo>
                        <a:pt x="40958" y="2739"/>
                        <a:pt x="40434" y="2394"/>
                        <a:pt x="39493" y="1787"/>
                      </a:cubicBezTo>
                      <a:cubicBezTo>
                        <a:pt x="38327" y="1025"/>
                        <a:pt x="36731" y="1"/>
                        <a:pt x="33838" y="1"/>
                      </a:cubicBezTo>
                      <a:cubicBezTo>
                        <a:pt x="30957" y="1"/>
                        <a:pt x="29361" y="1049"/>
                        <a:pt x="28194" y="1787"/>
                      </a:cubicBezTo>
                      <a:cubicBezTo>
                        <a:pt x="27254" y="2394"/>
                        <a:pt x="26730" y="2739"/>
                        <a:pt x="25385" y="2739"/>
                      </a:cubicBezTo>
                      <a:cubicBezTo>
                        <a:pt x="24039" y="2739"/>
                        <a:pt x="23515" y="2394"/>
                        <a:pt x="22575" y="1787"/>
                      </a:cubicBezTo>
                      <a:cubicBezTo>
                        <a:pt x="21408" y="1025"/>
                        <a:pt x="19812" y="1"/>
                        <a:pt x="16919" y="1"/>
                      </a:cubicBezTo>
                      <a:cubicBezTo>
                        <a:pt x="14038" y="1"/>
                        <a:pt x="12442" y="1049"/>
                        <a:pt x="11276" y="1787"/>
                      </a:cubicBezTo>
                      <a:cubicBezTo>
                        <a:pt x="10335" y="2394"/>
                        <a:pt x="9811" y="2739"/>
                        <a:pt x="8466" y="2739"/>
                      </a:cubicBezTo>
                      <a:cubicBezTo>
                        <a:pt x="7120" y="2739"/>
                        <a:pt x="6596" y="2394"/>
                        <a:pt x="5656" y="1787"/>
                      </a:cubicBezTo>
                      <a:cubicBezTo>
                        <a:pt x="4489" y="1025"/>
                        <a:pt x="2894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" name="Google Shape;41;p4"/>
                <p:cNvSpPr/>
                <p:nvPr/>
              </p:nvSpPr>
              <p:spPr>
                <a:xfrm>
                  <a:off x="4805650" y="3260350"/>
                  <a:ext cx="1269225" cy="199150"/>
                </a:xfrm>
                <a:custGeom>
                  <a:rect b="b" l="l" r="r" t="t"/>
                  <a:pathLst>
                    <a:path extrusionOk="0" h="7966" w="50769">
                      <a:moveTo>
                        <a:pt x="0" y="1"/>
                      </a:moveTo>
                      <a:lnTo>
                        <a:pt x="0" y="5227"/>
                      </a:lnTo>
                      <a:cubicBezTo>
                        <a:pt x="1346" y="5227"/>
                        <a:pt x="1870" y="5573"/>
                        <a:pt x="2822" y="6180"/>
                      </a:cubicBezTo>
                      <a:cubicBezTo>
                        <a:pt x="3989" y="6942"/>
                        <a:pt x="5584" y="7966"/>
                        <a:pt x="8466" y="7966"/>
                      </a:cubicBezTo>
                      <a:cubicBezTo>
                        <a:pt x="11347" y="7966"/>
                        <a:pt x="12943" y="6918"/>
                        <a:pt x="14109" y="6180"/>
                      </a:cubicBezTo>
                      <a:cubicBezTo>
                        <a:pt x="15062" y="5573"/>
                        <a:pt x="15574" y="5227"/>
                        <a:pt x="16919" y="5227"/>
                      </a:cubicBezTo>
                      <a:cubicBezTo>
                        <a:pt x="18265" y="5227"/>
                        <a:pt x="18788" y="5573"/>
                        <a:pt x="19741" y="6180"/>
                      </a:cubicBezTo>
                      <a:cubicBezTo>
                        <a:pt x="20908" y="6942"/>
                        <a:pt x="22503" y="7966"/>
                        <a:pt x="25385" y="7966"/>
                      </a:cubicBezTo>
                      <a:cubicBezTo>
                        <a:pt x="28266" y="7966"/>
                        <a:pt x="29861" y="6918"/>
                        <a:pt x="31028" y="6180"/>
                      </a:cubicBezTo>
                      <a:cubicBezTo>
                        <a:pt x="31981" y="5573"/>
                        <a:pt x="32493" y="5227"/>
                        <a:pt x="33838" y="5227"/>
                      </a:cubicBezTo>
                      <a:cubicBezTo>
                        <a:pt x="35195" y="5227"/>
                        <a:pt x="35707" y="5573"/>
                        <a:pt x="36660" y="6180"/>
                      </a:cubicBezTo>
                      <a:cubicBezTo>
                        <a:pt x="37827" y="6942"/>
                        <a:pt x="39422" y="7966"/>
                        <a:pt x="42303" y="7966"/>
                      </a:cubicBezTo>
                      <a:cubicBezTo>
                        <a:pt x="45185" y="7966"/>
                        <a:pt x="46780" y="6918"/>
                        <a:pt x="47947" y="6180"/>
                      </a:cubicBezTo>
                      <a:cubicBezTo>
                        <a:pt x="48899" y="5573"/>
                        <a:pt x="49423" y="5227"/>
                        <a:pt x="50769" y="5227"/>
                      </a:cubicBezTo>
                      <a:lnTo>
                        <a:pt x="50769" y="1"/>
                      </a:lnTo>
                      <a:cubicBezTo>
                        <a:pt x="47875" y="1"/>
                        <a:pt x="46280" y="1036"/>
                        <a:pt x="45113" y="1787"/>
                      </a:cubicBezTo>
                      <a:cubicBezTo>
                        <a:pt x="44173" y="2406"/>
                        <a:pt x="43649" y="2739"/>
                        <a:pt x="42303" y="2739"/>
                      </a:cubicBezTo>
                      <a:cubicBezTo>
                        <a:pt x="40958" y="2739"/>
                        <a:pt x="40434" y="2406"/>
                        <a:pt x="39493" y="1787"/>
                      </a:cubicBezTo>
                      <a:cubicBezTo>
                        <a:pt x="38327" y="1036"/>
                        <a:pt x="36731" y="1"/>
                        <a:pt x="33838" y="1"/>
                      </a:cubicBezTo>
                      <a:cubicBezTo>
                        <a:pt x="30957" y="1"/>
                        <a:pt x="29361" y="1036"/>
                        <a:pt x="28194" y="1787"/>
                      </a:cubicBezTo>
                      <a:cubicBezTo>
                        <a:pt x="27254" y="2406"/>
                        <a:pt x="26730" y="2739"/>
                        <a:pt x="25385" y="2739"/>
                      </a:cubicBezTo>
                      <a:cubicBezTo>
                        <a:pt x="24039" y="2739"/>
                        <a:pt x="23515" y="2406"/>
                        <a:pt x="22575" y="1787"/>
                      </a:cubicBezTo>
                      <a:cubicBezTo>
                        <a:pt x="21408" y="1036"/>
                        <a:pt x="19812" y="1"/>
                        <a:pt x="16919" y="1"/>
                      </a:cubicBezTo>
                      <a:cubicBezTo>
                        <a:pt x="14038" y="1"/>
                        <a:pt x="12442" y="1036"/>
                        <a:pt x="11276" y="1787"/>
                      </a:cubicBezTo>
                      <a:cubicBezTo>
                        <a:pt x="10335" y="2406"/>
                        <a:pt x="9811" y="2739"/>
                        <a:pt x="8466" y="2739"/>
                      </a:cubicBezTo>
                      <a:cubicBezTo>
                        <a:pt x="7120" y="2739"/>
                        <a:pt x="6596" y="2406"/>
                        <a:pt x="5656" y="1787"/>
                      </a:cubicBezTo>
                      <a:cubicBezTo>
                        <a:pt x="4489" y="1036"/>
                        <a:pt x="2894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" name="Google Shape;42;p4"/>
              <p:cNvGrpSpPr/>
              <p:nvPr/>
            </p:nvGrpSpPr>
            <p:grpSpPr>
              <a:xfrm rot="5400000">
                <a:off x="54776" y="1881412"/>
                <a:ext cx="629225" cy="201300"/>
                <a:chOff x="2678325" y="4703600"/>
                <a:chExt cx="629225" cy="201300"/>
              </a:xfrm>
            </p:grpSpPr>
            <p:sp>
              <p:nvSpPr>
                <p:cNvPr id="43" name="Google Shape;43;p4"/>
                <p:cNvSpPr/>
                <p:nvPr/>
              </p:nvSpPr>
              <p:spPr>
                <a:xfrm>
                  <a:off x="2678325" y="4703600"/>
                  <a:ext cx="201300" cy="2013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" name="Google Shape;44;p4"/>
                <p:cNvSpPr/>
                <p:nvPr/>
              </p:nvSpPr>
              <p:spPr>
                <a:xfrm>
                  <a:off x="3106250" y="4703600"/>
                  <a:ext cx="201300" cy="2013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720000" y="4450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720000" y="1619250"/>
            <a:ext cx="7704000" cy="29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5"/>
          <p:cNvGrpSpPr/>
          <p:nvPr/>
        </p:nvGrpSpPr>
        <p:grpSpPr>
          <a:xfrm>
            <a:off x="-990387" y="-239425"/>
            <a:ext cx="12536087" cy="7456824"/>
            <a:chOff x="-990387" y="-239425"/>
            <a:chExt cx="12536087" cy="7456824"/>
          </a:xfrm>
        </p:grpSpPr>
        <p:grpSp>
          <p:nvGrpSpPr>
            <p:cNvPr id="49" name="Google Shape;49;p5"/>
            <p:cNvGrpSpPr/>
            <p:nvPr/>
          </p:nvGrpSpPr>
          <p:grpSpPr>
            <a:xfrm rot="5400000">
              <a:off x="4285643" y="124788"/>
              <a:ext cx="572695" cy="9412228"/>
              <a:chOff x="6539500" y="1042525"/>
              <a:chExt cx="346500" cy="3551650"/>
            </a:xfrm>
          </p:grpSpPr>
          <p:sp>
            <p:nvSpPr>
              <p:cNvPr id="50" name="Google Shape;50;p5"/>
              <p:cNvSpPr/>
              <p:nvPr/>
            </p:nvSpPr>
            <p:spPr>
              <a:xfrm>
                <a:off x="6539500" y="1042525"/>
                <a:ext cx="67000" cy="3551650"/>
              </a:xfrm>
              <a:custGeom>
                <a:rect b="b" l="l" r="r" t="t"/>
                <a:pathLst>
                  <a:path extrusionOk="0" h="142066" w="2680">
                    <a:moveTo>
                      <a:pt x="0" y="0"/>
                    </a:moveTo>
                    <a:lnTo>
                      <a:pt x="0" y="142065"/>
                    </a:lnTo>
                    <a:lnTo>
                      <a:pt x="2679" y="142065"/>
                    </a:lnTo>
                    <a:lnTo>
                      <a:pt x="2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5"/>
              <p:cNvSpPr/>
              <p:nvPr/>
            </p:nvSpPr>
            <p:spPr>
              <a:xfrm>
                <a:off x="6679400" y="1042525"/>
                <a:ext cx="66700" cy="3551650"/>
              </a:xfrm>
              <a:custGeom>
                <a:rect b="b" l="l" r="r" t="t"/>
                <a:pathLst>
                  <a:path extrusionOk="0" h="142066" w="2668">
                    <a:moveTo>
                      <a:pt x="0" y="0"/>
                    </a:moveTo>
                    <a:lnTo>
                      <a:pt x="0" y="142065"/>
                    </a:lnTo>
                    <a:lnTo>
                      <a:pt x="2667" y="142065"/>
                    </a:lnTo>
                    <a:lnTo>
                      <a:pt x="26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5"/>
              <p:cNvSpPr/>
              <p:nvPr/>
            </p:nvSpPr>
            <p:spPr>
              <a:xfrm>
                <a:off x="6819000" y="1042525"/>
                <a:ext cx="67000" cy="3551650"/>
              </a:xfrm>
              <a:custGeom>
                <a:rect b="b" l="l" r="r" t="t"/>
                <a:pathLst>
                  <a:path extrusionOk="0" h="142066" w="2680">
                    <a:moveTo>
                      <a:pt x="0" y="0"/>
                    </a:moveTo>
                    <a:lnTo>
                      <a:pt x="0" y="142065"/>
                    </a:lnTo>
                    <a:lnTo>
                      <a:pt x="2679" y="142065"/>
                    </a:lnTo>
                    <a:lnTo>
                      <a:pt x="2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" name="Google Shape;53;p5"/>
            <p:cNvGrpSpPr/>
            <p:nvPr/>
          </p:nvGrpSpPr>
          <p:grpSpPr>
            <a:xfrm flipH="1" rot="5400000">
              <a:off x="-248139" y="226900"/>
              <a:ext cx="1269225" cy="740575"/>
              <a:chOff x="4805650" y="2718925"/>
              <a:chExt cx="1269225" cy="740575"/>
            </a:xfrm>
          </p:grpSpPr>
          <p:sp>
            <p:nvSpPr>
              <p:cNvPr id="54" name="Google Shape;54;p5"/>
              <p:cNvSpPr/>
              <p:nvPr/>
            </p:nvSpPr>
            <p:spPr>
              <a:xfrm>
                <a:off x="4805650" y="2718925"/>
                <a:ext cx="1269225" cy="198850"/>
              </a:xfrm>
              <a:custGeom>
                <a:rect b="b" l="l" r="r" t="t"/>
                <a:pathLst>
                  <a:path extrusionOk="0" h="7954" w="50769">
                    <a:moveTo>
                      <a:pt x="0" y="0"/>
                    </a:moveTo>
                    <a:lnTo>
                      <a:pt x="0" y="5227"/>
                    </a:lnTo>
                    <a:cubicBezTo>
                      <a:pt x="1346" y="5227"/>
                      <a:pt x="1870" y="5560"/>
                      <a:pt x="2822" y="6168"/>
                    </a:cubicBezTo>
                    <a:cubicBezTo>
                      <a:pt x="3989" y="6930"/>
                      <a:pt x="5584" y="7954"/>
                      <a:pt x="8466" y="7954"/>
                    </a:cubicBezTo>
                    <a:cubicBezTo>
                      <a:pt x="11347" y="7954"/>
                      <a:pt x="12943" y="6930"/>
                      <a:pt x="14109" y="6168"/>
                    </a:cubicBezTo>
                    <a:cubicBezTo>
                      <a:pt x="15062" y="5560"/>
                      <a:pt x="15574" y="5227"/>
                      <a:pt x="16919" y="5227"/>
                    </a:cubicBezTo>
                    <a:cubicBezTo>
                      <a:pt x="18265" y="5227"/>
                      <a:pt x="18788" y="5560"/>
                      <a:pt x="19741" y="6168"/>
                    </a:cubicBezTo>
                    <a:cubicBezTo>
                      <a:pt x="20908" y="6930"/>
                      <a:pt x="22503" y="7954"/>
                      <a:pt x="25385" y="7954"/>
                    </a:cubicBezTo>
                    <a:cubicBezTo>
                      <a:pt x="28266" y="7954"/>
                      <a:pt x="29861" y="6930"/>
                      <a:pt x="31028" y="6168"/>
                    </a:cubicBezTo>
                    <a:cubicBezTo>
                      <a:pt x="31981" y="5560"/>
                      <a:pt x="32493" y="5227"/>
                      <a:pt x="33838" y="5227"/>
                    </a:cubicBezTo>
                    <a:cubicBezTo>
                      <a:pt x="35195" y="5227"/>
                      <a:pt x="35707" y="5560"/>
                      <a:pt x="36660" y="6168"/>
                    </a:cubicBezTo>
                    <a:cubicBezTo>
                      <a:pt x="37827" y="6930"/>
                      <a:pt x="39422" y="7954"/>
                      <a:pt x="42303" y="7954"/>
                    </a:cubicBezTo>
                    <a:cubicBezTo>
                      <a:pt x="45185" y="7954"/>
                      <a:pt x="46780" y="6930"/>
                      <a:pt x="47947" y="6168"/>
                    </a:cubicBezTo>
                    <a:cubicBezTo>
                      <a:pt x="48899" y="5560"/>
                      <a:pt x="49423" y="5227"/>
                      <a:pt x="50769" y="5227"/>
                    </a:cubicBezTo>
                    <a:lnTo>
                      <a:pt x="50769" y="0"/>
                    </a:lnTo>
                    <a:cubicBezTo>
                      <a:pt x="47875" y="0"/>
                      <a:pt x="46280" y="1024"/>
                      <a:pt x="45113" y="1786"/>
                    </a:cubicBezTo>
                    <a:cubicBezTo>
                      <a:pt x="44173" y="2393"/>
                      <a:pt x="43649" y="2727"/>
                      <a:pt x="42303" y="2727"/>
                    </a:cubicBezTo>
                    <a:cubicBezTo>
                      <a:pt x="40958" y="2727"/>
                      <a:pt x="40434" y="2393"/>
                      <a:pt x="39493" y="1786"/>
                    </a:cubicBezTo>
                    <a:cubicBezTo>
                      <a:pt x="38327" y="1024"/>
                      <a:pt x="36731" y="0"/>
                      <a:pt x="33838" y="0"/>
                    </a:cubicBezTo>
                    <a:cubicBezTo>
                      <a:pt x="30957" y="0"/>
                      <a:pt x="29361" y="1036"/>
                      <a:pt x="28194" y="1786"/>
                    </a:cubicBezTo>
                    <a:cubicBezTo>
                      <a:pt x="27254" y="2393"/>
                      <a:pt x="26730" y="2727"/>
                      <a:pt x="25385" y="2727"/>
                    </a:cubicBezTo>
                    <a:cubicBezTo>
                      <a:pt x="24039" y="2727"/>
                      <a:pt x="23515" y="2393"/>
                      <a:pt x="22575" y="1786"/>
                    </a:cubicBezTo>
                    <a:cubicBezTo>
                      <a:pt x="21408" y="1024"/>
                      <a:pt x="19812" y="0"/>
                      <a:pt x="16919" y="0"/>
                    </a:cubicBezTo>
                    <a:cubicBezTo>
                      <a:pt x="14038" y="0"/>
                      <a:pt x="12442" y="1036"/>
                      <a:pt x="11276" y="1786"/>
                    </a:cubicBezTo>
                    <a:cubicBezTo>
                      <a:pt x="10335" y="2393"/>
                      <a:pt x="9811" y="2727"/>
                      <a:pt x="8466" y="2727"/>
                    </a:cubicBezTo>
                    <a:cubicBezTo>
                      <a:pt x="7120" y="2727"/>
                      <a:pt x="6596" y="2393"/>
                      <a:pt x="5656" y="1786"/>
                    </a:cubicBezTo>
                    <a:cubicBezTo>
                      <a:pt x="4489" y="1024"/>
                      <a:pt x="2894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5"/>
              <p:cNvSpPr/>
              <p:nvPr/>
            </p:nvSpPr>
            <p:spPr>
              <a:xfrm>
                <a:off x="4805650" y="2989775"/>
                <a:ext cx="1269225" cy="199175"/>
              </a:xfrm>
              <a:custGeom>
                <a:rect b="b" l="l" r="r" t="t"/>
                <a:pathLst>
                  <a:path extrusionOk="0" h="7967" w="50769">
                    <a:moveTo>
                      <a:pt x="0" y="1"/>
                    </a:moveTo>
                    <a:lnTo>
                      <a:pt x="0" y="5228"/>
                    </a:lnTo>
                    <a:cubicBezTo>
                      <a:pt x="1346" y="5228"/>
                      <a:pt x="1870" y="5561"/>
                      <a:pt x="2822" y="6180"/>
                    </a:cubicBezTo>
                    <a:cubicBezTo>
                      <a:pt x="3989" y="6930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61"/>
                      <a:pt x="15574" y="5228"/>
                      <a:pt x="16919" y="5228"/>
                    </a:cubicBezTo>
                    <a:cubicBezTo>
                      <a:pt x="18265" y="5228"/>
                      <a:pt x="18788" y="5561"/>
                      <a:pt x="19741" y="6180"/>
                    </a:cubicBezTo>
                    <a:cubicBezTo>
                      <a:pt x="20908" y="6930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61"/>
                      <a:pt x="32493" y="5228"/>
                      <a:pt x="33838" y="5228"/>
                    </a:cubicBezTo>
                    <a:cubicBezTo>
                      <a:pt x="35195" y="5228"/>
                      <a:pt x="35707" y="5561"/>
                      <a:pt x="36660" y="6180"/>
                    </a:cubicBezTo>
                    <a:cubicBezTo>
                      <a:pt x="37827" y="6930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61"/>
                      <a:pt x="49423" y="5228"/>
                      <a:pt x="50769" y="5228"/>
                    </a:cubicBezTo>
                    <a:lnTo>
                      <a:pt x="50769" y="1"/>
                    </a:lnTo>
                    <a:cubicBezTo>
                      <a:pt x="47875" y="1"/>
                      <a:pt x="46280" y="1025"/>
                      <a:pt x="45113" y="1787"/>
                    </a:cubicBezTo>
                    <a:cubicBezTo>
                      <a:pt x="44173" y="2394"/>
                      <a:pt x="43649" y="2739"/>
                      <a:pt x="42303" y="2739"/>
                    </a:cubicBezTo>
                    <a:cubicBezTo>
                      <a:pt x="40958" y="2739"/>
                      <a:pt x="40434" y="2394"/>
                      <a:pt x="39493" y="1787"/>
                    </a:cubicBezTo>
                    <a:cubicBezTo>
                      <a:pt x="38327" y="1025"/>
                      <a:pt x="36731" y="1"/>
                      <a:pt x="33838" y="1"/>
                    </a:cubicBezTo>
                    <a:cubicBezTo>
                      <a:pt x="30957" y="1"/>
                      <a:pt x="29361" y="1049"/>
                      <a:pt x="28194" y="1787"/>
                    </a:cubicBezTo>
                    <a:cubicBezTo>
                      <a:pt x="27254" y="2394"/>
                      <a:pt x="26730" y="2739"/>
                      <a:pt x="25385" y="2739"/>
                    </a:cubicBezTo>
                    <a:cubicBezTo>
                      <a:pt x="24039" y="2739"/>
                      <a:pt x="23515" y="2394"/>
                      <a:pt x="22575" y="1787"/>
                    </a:cubicBezTo>
                    <a:cubicBezTo>
                      <a:pt x="21408" y="1025"/>
                      <a:pt x="19812" y="1"/>
                      <a:pt x="16919" y="1"/>
                    </a:cubicBezTo>
                    <a:cubicBezTo>
                      <a:pt x="14038" y="1"/>
                      <a:pt x="12442" y="1049"/>
                      <a:pt x="11276" y="1787"/>
                    </a:cubicBezTo>
                    <a:cubicBezTo>
                      <a:pt x="10335" y="2394"/>
                      <a:pt x="9811" y="2739"/>
                      <a:pt x="8466" y="2739"/>
                    </a:cubicBezTo>
                    <a:cubicBezTo>
                      <a:pt x="7120" y="2739"/>
                      <a:pt x="6596" y="2394"/>
                      <a:pt x="5656" y="1787"/>
                    </a:cubicBezTo>
                    <a:cubicBezTo>
                      <a:pt x="4489" y="1025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5"/>
              <p:cNvSpPr/>
              <p:nvPr/>
            </p:nvSpPr>
            <p:spPr>
              <a:xfrm>
                <a:off x="4805650" y="3260350"/>
                <a:ext cx="1269225" cy="199150"/>
              </a:xfrm>
              <a:custGeom>
                <a:rect b="b" l="l" r="r" t="t"/>
                <a:pathLst>
                  <a:path extrusionOk="0" h="7966" w="50769">
                    <a:moveTo>
                      <a:pt x="0" y="1"/>
                    </a:moveTo>
                    <a:lnTo>
                      <a:pt x="0" y="5227"/>
                    </a:lnTo>
                    <a:cubicBezTo>
                      <a:pt x="1346" y="5227"/>
                      <a:pt x="1870" y="5573"/>
                      <a:pt x="2822" y="6180"/>
                    </a:cubicBezTo>
                    <a:cubicBezTo>
                      <a:pt x="3989" y="6942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73"/>
                      <a:pt x="15574" y="5227"/>
                      <a:pt x="16919" y="5227"/>
                    </a:cubicBezTo>
                    <a:cubicBezTo>
                      <a:pt x="18265" y="5227"/>
                      <a:pt x="18788" y="5573"/>
                      <a:pt x="19741" y="6180"/>
                    </a:cubicBezTo>
                    <a:cubicBezTo>
                      <a:pt x="20908" y="6942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73"/>
                      <a:pt x="32493" y="5227"/>
                      <a:pt x="33838" y="5227"/>
                    </a:cubicBezTo>
                    <a:cubicBezTo>
                      <a:pt x="35195" y="5227"/>
                      <a:pt x="35707" y="5573"/>
                      <a:pt x="36660" y="6180"/>
                    </a:cubicBezTo>
                    <a:cubicBezTo>
                      <a:pt x="37827" y="6942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73"/>
                      <a:pt x="49423" y="5227"/>
                      <a:pt x="50769" y="5227"/>
                    </a:cubicBezTo>
                    <a:lnTo>
                      <a:pt x="50769" y="1"/>
                    </a:lnTo>
                    <a:cubicBezTo>
                      <a:pt x="47875" y="1"/>
                      <a:pt x="46280" y="1036"/>
                      <a:pt x="45113" y="1787"/>
                    </a:cubicBezTo>
                    <a:cubicBezTo>
                      <a:pt x="44173" y="2406"/>
                      <a:pt x="43649" y="2739"/>
                      <a:pt x="42303" y="2739"/>
                    </a:cubicBezTo>
                    <a:cubicBezTo>
                      <a:pt x="40958" y="2739"/>
                      <a:pt x="40434" y="2406"/>
                      <a:pt x="39493" y="1787"/>
                    </a:cubicBezTo>
                    <a:cubicBezTo>
                      <a:pt x="38327" y="1036"/>
                      <a:pt x="36731" y="1"/>
                      <a:pt x="33838" y="1"/>
                    </a:cubicBezTo>
                    <a:cubicBezTo>
                      <a:pt x="30957" y="1"/>
                      <a:pt x="29361" y="1036"/>
                      <a:pt x="28194" y="1787"/>
                    </a:cubicBezTo>
                    <a:cubicBezTo>
                      <a:pt x="27254" y="2406"/>
                      <a:pt x="26730" y="2739"/>
                      <a:pt x="25385" y="2739"/>
                    </a:cubicBezTo>
                    <a:cubicBezTo>
                      <a:pt x="24039" y="2739"/>
                      <a:pt x="23515" y="2406"/>
                      <a:pt x="22575" y="1787"/>
                    </a:cubicBezTo>
                    <a:cubicBezTo>
                      <a:pt x="21408" y="1036"/>
                      <a:pt x="19812" y="1"/>
                      <a:pt x="16919" y="1"/>
                    </a:cubicBezTo>
                    <a:cubicBezTo>
                      <a:pt x="14038" y="1"/>
                      <a:pt x="12442" y="1036"/>
                      <a:pt x="11276" y="1787"/>
                    </a:cubicBezTo>
                    <a:cubicBezTo>
                      <a:pt x="10335" y="2406"/>
                      <a:pt x="9811" y="2739"/>
                      <a:pt x="8466" y="2739"/>
                    </a:cubicBezTo>
                    <a:cubicBezTo>
                      <a:pt x="7120" y="2739"/>
                      <a:pt x="6596" y="2406"/>
                      <a:pt x="5656" y="1787"/>
                    </a:cubicBezTo>
                    <a:cubicBezTo>
                      <a:pt x="4489" y="1036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7" name="Google Shape;57;p5"/>
            <p:cNvSpPr/>
            <p:nvPr/>
          </p:nvSpPr>
          <p:spPr>
            <a:xfrm flipH="1">
              <a:off x="8118431" y="-239425"/>
              <a:ext cx="2284525" cy="2478400"/>
            </a:xfrm>
            <a:custGeom>
              <a:rect b="b" l="l" r="r" t="t"/>
              <a:pathLst>
                <a:path extrusionOk="0" h="99136" w="91381">
                  <a:moveTo>
                    <a:pt x="77092" y="1"/>
                  </a:moveTo>
                  <a:cubicBezTo>
                    <a:pt x="75139" y="1"/>
                    <a:pt x="73192" y="742"/>
                    <a:pt x="71711" y="2223"/>
                  </a:cubicBezTo>
                  <a:lnTo>
                    <a:pt x="5191" y="68755"/>
                  </a:lnTo>
                  <a:cubicBezTo>
                    <a:pt x="1857" y="72065"/>
                    <a:pt x="0" y="76589"/>
                    <a:pt x="36" y="81292"/>
                  </a:cubicBezTo>
                  <a:cubicBezTo>
                    <a:pt x="48" y="86019"/>
                    <a:pt x="1941" y="90555"/>
                    <a:pt x="5298" y="93889"/>
                  </a:cubicBezTo>
                  <a:cubicBezTo>
                    <a:pt x="8800" y="97385"/>
                    <a:pt x="13392" y="99135"/>
                    <a:pt x="17968" y="99135"/>
                  </a:cubicBezTo>
                  <a:cubicBezTo>
                    <a:pt x="22494" y="99135"/>
                    <a:pt x="27005" y="97424"/>
                    <a:pt x="30432" y="93996"/>
                  </a:cubicBezTo>
                  <a:lnTo>
                    <a:pt x="32921" y="91508"/>
                  </a:lnTo>
                  <a:cubicBezTo>
                    <a:pt x="33111" y="91353"/>
                    <a:pt x="33302" y="91186"/>
                    <a:pt x="33480" y="90996"/>
                  </a:cubicBezTo>
                  <a:lnTo>
                    <a:pt x="88392" y="36084"/>
                  </a:lnTo>
                  <a:cubicBezTo>
                    <a:pt x="91381" y="33096"/>
                    <a:pt x="91369" y="28226"/>
                    <a:pt x="88344" y="25202"/>
                  </a:cubicBezTo>
                  <a:cubicBezTo>
                    <a:pt x="86829" y="23687"/>
                    <a:pt x="84844" y="22928"/>
                    <a:pt x="82865" y="22928"/>
                  </a:cubicBezTo>
                  <a:cubicBezTo>
                    <a:pt x="80909" y="22928"/>
                    <a:pt x="78959" y="23669"/>
                    <a:pt x="77474" y="25154"/>
                  </a:cubicBezTo>
                  <a:lnTo>
                    <a:pt x="19574" y="83054"/>
                  </a:lnTo>
                  <a:cubicBezTo>
                    <a:pt x="19090" y="83538"/>
                    <a:pt x="18452" y="83783"/>
                    <a:pt x="17813" y="83783"/>
                  </a:cubicBezTo>
                  <a:cubicBezTo>
                    <a:pt x="17210" y="83783"/>
                    <a:pt x="16607" y="83565"/>
                    <a:pt x="16133" y="83126"/>
                  </a:cubicBezTo>
                  <a:cubicBezTo>
                    <a:pt x="15657" y="82661"/>
                    <a:pt x="15383" y="82030"/>
                    <a:pt x="15371" y="81364"/>
                  </a:cubicBezTo>
                  <a:cubicBezTo>
                    <a:pt x="15371" y="80721"/>
                    <a:pt x="15621" y="80102"/>
                    <a:pt x="16085" y="79649"/>
                  </a:cubicBezTo>
                  <a:lnTo>
                    <a:pt x="82606" y="13129"/>
                  </a:lnTo>
                  <a:cubicBezTo>
                    <a:pt x="85582" y="10152"/>
                    <a:pt x="85570" y="5283"/>
                    <a:pt x="82558" y="2271"/>
                  </a:cubicBezTo>
                  <a:cubicBezTo>
                    <a:pt x="81044" y="757"/>
                    <a:pt x="79065" y="1"/>
                    <a:pt x="770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 flipH="1" rot="10800000">
              <a:off x="8167801" y="3552837"/>
              <a:ext cx="3377899" cy="3664562"/>
            </a:xfrm>
            <a:custGeom>
              <a:rect b="b" l="l" r="r" t="t"/>
              <a:pathLst>
                <a:path extrusionOk="0" h="99136" w="91381">
                  <a:moveTo>
                    <a:pt x="77092" y="1"/>
                  </a:moveTo>
                  <a:cubicBezTo>
                    <a:pt x="75139" y="1"/>
                    <a:pt x="73192" y="742"/>
                    <a:pt x="71711" y="2223"/>
                  </a:cubicBezTo>
                  <a:lnTo>
                    <a:pt x="5191" y="68755"/>
                  </a:lnTo>
                  <a:cubicBezTo>
                    <a:pt x="1857" y="72065"/>
                    <a:pt x="0" y="76589"/>
                    <a:pt x="36" y="81292"/>
                  </a:cubicBezTo>
                  <a:cubicBezTo>
                    <a:pt x="48" y="86019"/>
                    <a:pt x="1941" y="90555"/>
                    <a:pt x="5298" y="93889"/>
                  </a:cubicBezTo>
                  <a:cubicBezTo>
                    <a:pt x="8800" y="97385"/>
                    <a:pt x="13392" y="99135"/>
                    <a:pt x="17968" y="99135"/>
                  </a:cubicBezTo>
                  <a:cubicBezTo>
                    <a:pt x="22494" y="99135"/>
                    <a:pt x="27005" y="97424"/>
                    <a:pt x="30432" y="93996"/>
                  </a:cubicBezTo>
                  <a:lnTo>
                    <a:pt x="32921" y="91508"/>
                  </a:lnTo>
                  <a:cubicBezTo>
                    <a:pt x="33111" y="91353"/>
                    <a:pt x="33302" y="91186"/>
                    <a:pt x="33480" y="90996"/>
                  </a:cubicBezTo>
                  <a:lnTo>
                    <a:pt x="88392" y="36084"/>
                  </a:lnTo>
                  <a:cubicBezTo>
                    <a:pt x="91381" y="33096"/>
                    <a:pt x="91369" y="28226"/>
                    <a:pt x="88344" y="25202"/>
                  </a:cubicBezTo>
                  <a:cubicBezTo>
                    <a:pt x="86829" y="23687"/>
                    <a:pt x="84844" y="22928"/>
                    <a:pt x="82865" y="22928"/>
                  </a:cubicBezTo>
                  <a:cubicBezTo>
                    <a:pt x="80909" y="22928"/>
                    <a:pt x="78959" y="23669"/>
                    <a:pt x="77474" y="25154"/>
                  </a:cubicBezTo>
                  <a:lnTo>
                    <a:pt x="19574" y="83054"/>
                  </a:lnTo>
                  <a:cubicBezTo>
                    <a:pt x="19090" y="83538"/>
                    <a:pt x="18452" y="83783"/>
                    <a:pt x="17813" y="83783"/>
                  </a:cubicBezTo>
                  <a:cubicBezTo>
                    <a:pt x="17210" y="83783"/>
                    <a:pt x="16607" y="83565"/>
                    <a:pt x="16133" y="83126"/>
                  </a:cubicBezTo>
                  <a:cubicBezTo>
                    <a:pt x="15657" y="82661"/>
                    <a:pt x="15383" y="82030"/>
                    <a:pt x="15371" y="81364"/>
                  </a:cubicBezTo>
                  <a:cubicBezTo>
                    <a:pt x="15371" y="80721"/>
                    <a:pt x="15621" y="80102"/>
                    <a:pt x="16085" y="79649"/>
                  </a:cubicBezTo>
                  <a:lnTo>
                    <a:pt x="82606" y="13129"/>
                  </a:lnTo>
                  <a:cubicBezTo>
                    <a:pt x="85582" y="10152"/>
                    <a:pt x="85570" y="5283"/>
                    <a:pt x="82558" y="2271"/>
                  </a:cubicBezTo>
                  <a:cubicBezTo>
                    <a:pt x="81044" y="757"/>
                    <a:pt x="79065" y="1"/>
                    <a:pt x="770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" name="Google Shape;59;p5"/>
            <p:cNvGrpSpPr/>
            <p:nvPr/>
          </p:nvGrpSpPr>
          <p:grpSpPr>
            <a:xfrm flipH="1">
              <a:off x="-990387" y="3278592"/>
              <a:ext cx="3304431" cy="2359299"/>
              <a:chOff x="6398434" y="3874100"/>
              <a:chExt cx="2343070" cy="1672905"/>
            </a:xfrm>
          </p:grpSpPr>
          <p:sp>
            <p:nvSpPr>
              <p:cNvPr id="60" name="Google Shape;60;p5"/>
              <p:cNvSpPr/>
              <p:nvPr/>
            </p:nvSpPr>
            <p:spPr>
              <a:xfrm rot="-8100197">
                <a:off x="7743857" y="3688660"/>
                <a:ext cx="322197" cy="2043785"/>
              </a:xfrm>
              <a:custGeom>
                <a:rect b="b" l="l" r="r" t="t"/>
                <a:pathLst>
                  <a:path extrusionOk="0" h="66319" w="10455">
                    <a:moveTo>
                      <a:pt x="1" y="1"/>
                    </a:moveTo>
                    <a:lnTo>
                      <a:pt x="1" y="61091"/>
                    </a:lnTo>
                    <a:cubicBezTo>
                      <a:pt x="1" y="63985"/>
                      <a:pt x="2334" y="66318"/>
                      <a:pt x="5227" y="66318"/>
                    </a:cubicBezTo>
                    <a:cubicBezTo>
                      <a:pt x="8109" y="66318"/>
                      <a:pt x="10454" y="63973"/>
                      <a:pt x="10454" y="61091"/>
                    </a:cubicBezTo>
                    <a:lnTo>
                      <a:pt x="104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5"/>
              <p:cNvSpPr/>
              <p:nvPr/>
            </p:nvSpPr>
            <p:spPr>
              <a:xfrm rot="-8100197">
                <a:off x="6712576" y="4517273"/>
                <a:ext cx="322197" cy="1021908"/>
              </a:xfrm>
              <a:custGeom>
                <a:rect b="b" l="l" r="r" t="t"/>
                <a:pathLst>
                  <a:path extrusionOk="0" h="33160" w="10455">
                    <a:moveTo>
                      <a:pt x="1" y="0"/>
                    </a:moveTo>
                    <a:lnTo>
                      <a:pt x="1" y="27932"/>
                    </a:lnTo>
                    <a:cubicBezTo>
                      <a:pt x="1" y="30826"/>
                      <a:pt x="2334" y="33159"/>
                      <a:pt x="5228" y="33159"/>
                    </a:cubicBezTo>
                    <a:cubicBezTo>
                      <a:pt x="8109" y="33159"/>
                      <a:pt x="10454" y="30814"/>
                      <a:pt x="10454" y="27932"/>
                    </a:cubicBezTo>
                    <a:lnTo>
                      <a:pt x="104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2" name="Google Shape;62;p5"/>
          <p:cNvSpPr txBox="1"/>
          <p:nvPr>
            <p:ph idx="1" type="subTitle"/>
          </p:nvPr>
        </p:nvSpPr>
        <p:spPr>
          <a:xfrm>
            <a:off x="1481263" y="2146203"/>
            <a:ext cx="2907600" cy="47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3" name="Google Shape;63;p5"/>
          <p:cNvSpPr txBox="1"/>
          <p:nvPr>
            <p:ph idx="2" type="subTitle"/>
          </p:nvPr>
        </p:nvSpPr>
        <p:spPr>
          <a:xfrm>
            <a:off x="4755138" y="2146203"/>
            <a:ext cx="2907600" cy="47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b="1" sz="18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4" name="Google Shape;64;p5"/>
          <p:cNvSpPr txBox="1"/>
          <p:nvPr>
            <p:ph idx="3" type="subTitle"/>
          </p:nvPr>
        </p:nvSpPr>
        <p:spPr>
          <a:xfrm>
            <a:off x="1481263" y="2585250"/>
            <a:ext cx="2907600" cy="12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5" name="Google Shape;65;p5"/>
          <p:cNvSpPr txBox="1"/>
          <p:nvPr>
            <p:ph idx="4" type="subTitle"/>
          </p:nvPr>
        </p:nvSpPr>
        <p:spPr>
          <a:xfrm>
            <a:off x="4755138" y="2585250"/>
            <a:ext cx="2907600" cy="12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6" name="Google Shape;66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6"/>
          <p:cNvGrpSpPr/>
          <p:nvPr/>
        </p:nvGrpSpPr>
        <p:grpSpPr>
          <a:xfrm>
            <a:off x="-849921" y="-37425"/>
            <a:ext cx="10068907" cy="6998124"/>
            <a:chOff x="-849921" y="-37425"/>
            <a:chExt cx="10068907" cy="6998124"/>
          </a:xfrm>
        </p:grpSpPr>
        <p:grpSp>
          <p:nvGrpSpPr>
            <p:cNvPr id="69" name="Google Shape;69;p6"/>
            <p:cNvGrpSpPr/>
            <p:nvPr/>
          </p:nvGrpSpPr>
          <p:grpSpPr>
            <a:xfrm flipH="1" rot="5400000">
              <a:off x="8214086" y="226900"/>
              <a:ext cx="1269225" cy="740575"/>
              <a:chOff x="4805650" y="2718925"/>
              <a:chExt cx="1269225" cy="740575"/>
            </a:xfrm>
          </p:grpSpPr>
          <p:sp>
            <p:nvSpPr>
              <p:cNvPr id="70" name="Google Shape;70;p6"/>
              <p:cNvSpPr/>
              <p:nvPr/>
            </p:nvSpPr>
            <p:spPr>
              <a:xfrm>
                <a:off x="4805650" y="2718925"/>
                <a:ext cx="1269225" cy="198850"/>
              </a:xfrm>
              <a:custGeom>
                <a:rect b="b" l="l" r="r" t="t"/>
                <a:pathLst>
                  <a:path extrusionOk="0" h="7954" w="50769">
                    <a:moveTo>
                      <a:pt x="0" y="0"/>
                    </a:moveTo>
                    <a:lnTo>
                      <a:pt x="0" y="5227"/>
                    </a:lnTo>
                    <a:cubicBezTo>
                      <a:pt x="1346" y="5227"/>
                      <a:pt x="1870" y="5560"/>
                      <a:pt x="2822" y="6168"/>
                    </a:cubicBezTo>
                    <a:cubicBezTo>
                      <a:pt x="3989" y="6930"/>
                      <a:pt x="5584" y="7954"/>
                      <a:pt x="8466" y="7954"/>
                    </a:cubicBezTo>
                    <a:cubicBezTo>
                      <a:pt x="11347" y="7954"/>
                      <a:pt x="12943" y="6930"/>
                      <a:pt x="14109" y="6168"/>
                    </a:cubicBezTo>
                    <a:cubicBezTo>
                      <a:pt x="15062" y="5560"/>
                      <a:pt x="15574" y="5227"/>
                      <a:pt x="16919" y="5227"/>
                    </a:cubicBezTo>
                    <a:cubicBezTo>
                      <a:pt x="18265" y="5227"/>
                      <a:pt x="18788" y="5560"/>
                      <a:pt x="19741" y="6168"/>
                    </a:cubicBezTo>
                    <a:cubicBezTo>
                      <a:pt x="20908" y="6930"/>
                      <a:pt x="22503" y="7954"/>
                      <a:pt x="25385" y="7954"/>
                    </a:cubicBezTo>
                    <a:cubicBezTo>
                      <a:pt x="28266" y="7954"/>
                      <a:pt x="29861" y="6930"/>
                      <a:pt x="31028" y="6168"/>
                    </a:cubicBezTo>
                    <a:cubicBezTo>
                      <a:pt x="31981" y="5560"/>
                      <a:pt x="32493" y="5227"/>
                      <a:pt x="33838" y="5227"/>
                    </a:cubicBezTo>
                    <a:cubicBezTo>
                      <a:pt x="35195" y="5227"/>
                      <a:pt x="35707" y="5560"/>
                      <a:pt x="36660" y="6168"/>
                    </a:cubicBezTo>
                    <a:cubicBezTo>
                      <a:pt x="37827" y="6930"/>
                      <a:pt x="39422" y="7954"/>
                      <a:pt x="42303" y="7954"/>
                    </a:cubicBezTo>
                    <a:cubicBezTo>
                      <a:pt x="45185" y="7954"/>
                      <a:pt x="46780" y="6930"/>
                      <a:pt x="47947" y="6168"/>
                    </a:cubicBezTo>
                    <a:cubicBezTo>
                      <a:pt x="48899" y="5560"/>
                      <a:pt x="49423" y="5227"/>
                      <a:pt x="50769" y="5227"/>
                    </a:cubicBezTo>
                    <a:lnTo>
                      <a:pt x="50769" y="0"/>
                    </a:lnTo>
                    <a:cubicBezTo>
                      <a:pt x="47875" y="0"/>
                      <a:pt x="46280" y="1024"/>
                      <a:pt x="45113" y="1786"/>
                    </a:cubicBezTo>
                    <a:cubicBezTo>
                      <a:pt x="44173" y="2393"/>
                      <a:pt x="43649" y="2727"/>
                      <a:pt x="42303" y="2727"/>
                    </a:cubicBezTo>
                    <a:cubicBezTo>
                      <a:pt x="40958" y="2727"/>
                      <a:pt x="40434" y="2393"/>
                      <a:pt x="39493" y="1786"/>
                    </a:cubicBezTo>
                    <a:cubicBezTo>
                      <a:pt x="38327" y="1024"/>
                      <a:pt x="36731" y="0"/>
                      <a:pt x="33838" y="0"/>
                    </a:cubicBezTo>
                    <a:cubicBezTo>
                      <a:pt x="30957" y="0"/>
                      <a:pt x="29361" y="1036"/>
                      <a:pt x="28194" y="1786"/>
                    </a:cubicBezTo>
                    <a:cubicBezTo>
                      <a:pt x="27254" y="2393"/>
                      <a:pt x="26730" y="2727"/>
                      <a:pt x="25385" y="2727"/>
                    </a:cubicBezTo>
                    <a:cubicBezTo>
                      <a:pt x="24039" y="2727"/>
                      <a:pt x="23515" y="2393"/>
                      <a:pt x="22575" y="1786"/>
                    </a:cubicBezTo>
                    <a:cubicBezTo>
                      <a:pt x="21408" y="1024"/>
                      <a:pt x="19812" y="0"/>
                      <a:pt x="16919" y="0"/>
                    </a:cubicBezTo>
                    <a:cubicBezTo>
                      <a:pt x="14038" y="0"/>
                      <a:pt x="12442" y="1036"/>
                      <a:pt x="11276" y="1786"/>
                    </a:cubicBezTo>
                    <a:cubicBezTo>
                      <a:pt x="10335" y="2393"/>
                      <a:pt x="9811" y="2727"/>
                      <a:pt x="8466" y="2727"/>
                    </a:cubicBezTo>
                    <a:cubicBezTo>
                      <a:pt x="7120" y="2727"/>
                      <a:pt x="6596" y="2393"/>
                      <a:pt x="5656" y="1786"/>
                    </a:cubicBezTo>
                    <a:cubicBezTo>
                      <a:pt x="4489" y="1024"/>
                      <a:pt x="2894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6"/>
              <p:cNvSpPr/>
              <p:nvPr/>
            </p:nvSpPr>
            <p:spPr>
              <a:xfrm>
                <a:off x="4805650" y="2989775"/>
                <a:ext cx="1269225" cy="199175"/>
              </a:xfrm>
              <a:custGeom>
                <a:rect b="b" l="l" r="r" t="t"/>
                <a:pathLst>
                  <a:path extrusionOk="0" h="7967" w="50769">
                    <a:moveTo>
                      <a:pt x="0" y="1"/>
                    </a:moveTo>
                    <a:lnTo>
                      <a:pt x="0" y="5228"/>
                    </a:lnTo>
                    <a:cubicBezTo>
                      <a:pt x="1346" y="5228"/>
                      <a:pt x="1870" y="5561"/>
                      <a:pt x="2822" y="6180"/>
                    </a:cubicBezTo>
                    <a:cubicBezTo>
                      <a:pt x="3989" y="6930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61"/>
                      <a:pt x="15574" y="5228"/>
                      <a:pt x="16919" y="5228"/>
                    </a:cubicBezTo>
                    <a:cubicBezTo>
                      <a:pt x="18265" y="5228"/>
                      <a:pt x="18788" y="5561"/>
                      <a:pt x="19741" y="6180"/>
                    </a:cubicBezTo>
                    <a:cubicBezTo>
                      <a:pt x="20908" y="6930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61"/>
                      <a:pt x="32493" y="5228"/>
                      <a:pt x="33838" y="5228"/>
                    </a:cubicBezTo>
                    <a:cubicBezTo>
                      <a:pt x="35195" y="5228"/>
                      <a:pt x="35707" y="5561"/>
                      <a:pt x="36660" y="6180"/>
                    </a:cubicBezTo>
                    <a:cubicBezTo>
                      <a:pt x="37827" y="6930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61"/>
                      <a:pt x="49423" y="5228"/>
                      <a:pt x="50769" y="5228"/>
                    </a:cubicBezTo>
                    <a:lnTo>
                      <a:pt x="50769" y="1"/>
                    </a:lnTo>
                    <a:cubicBezTo>
                      <a:pt x="47875" y="1"/>
                      <a:pt x="46280" y="1025"/>
                      <a:pt x="45113" y="1787"/>
                    </a:cubicBezTo>
                    <a:cubicBezTo>
                      <a:pt x="44173" y="2394"/>
                      <a:pt x="43649" y="2739"/>
                      <a:pt x="42303" y="2739"/>
                    </a:cubicBezTo>
                    <a:cubicBezTo>
                      <a:pt x="40958" y="2739"/>
                      <a:pt x="40434" y="2394"/>
                      <a:pt x="39493" y="1787"/>
                    </a:cubicBezTo>
                    <a:cubicBezTo>
                      <a:pt x="38327" y="1025"/>
                      <a:pt x="36731" y="1"/>
                      <a:pt x="33838" y="1"/>
                    </a:cubicBezTo>
                    <a:cubicBezTo>
                      <a:pt x="30957" y="1"/>
                      <a:pt x="29361" y="1049"/>
                      <a:pt x="28194" y="1787"/>
                    </a:cubicBezTo>
                    <a:cubicBezTo>
                      <a:pt x="27254" y="2394"/>
                      <a:pt x="26730" y="2739"/>
                      <a:pt x="25385" y="2739"/>
                    </a:cubicBezTo>
                    <a:cubicBezTo>
                      <a:pt x="24039" y="2739"/>
                      <a:pt x="23515" y="2394"/>
                      <a:pt x="22575" y="1787"/>
                    </a:cubicBezTo>
                    <a:cubicBezTo>
                      <a:pt x="21408" y="1025"/>
                      <a:pt x="19812" y="1"/>
                      <a:pt x="16919" y="1"/>
                    </a:cubicBezTo>
                    <a:cubicBezTo>
                      <a:pt x="14038" y="1"/>
                      <a:pt x="12442" y="1049"/>
                      <a:pt x="11276" y="1787"/>
                    </a:cubicBezTo>
                    <a:cubicBezTo>
                      <a:pt x="10335" y="2394"/>
                      <a:pt x="9811" y="2739"/>
                      <a:pt x="8466" y="2739"/>
                    </a:cubicBezTo>
                    <a:cubicBezTo>
                      <a:pt x="7120" y="2739"/>
                      <a:pt x="6596" y="2394"/>
                      <a:pt x="5656" y="1787"/>
                    </a:cubicBezTo>
                    <a:cubicBezTo>
                      <a:pt x="4489" y="1025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6"/>
              <p:cNvSpPr/>
              <p:nvPr/>
            </p:nvSpPr>
            <p:spPr>
              <a:xfrm>
                <a:off x="4805650" y="3260350"/>
                <a:ext cx="1269225" cy="199150"/>
              </a:xfrm>
              <a:custGeom>
                <a:rect b="b" l="l" r="r" t="t"/>
                <a:pathLst>
                  <a:path extrusionOk="0" h="7966" w="50769">
                    <a:moveTo>
                      <a:pt x="0" y="1"/>
                    </a:moveTo>
                    <a:lnTo>
                      <a:pt x="0" y="5227"/>
                    </a:lnTo>
                    <a:cubicBezTo>
                      <a:pt x="1346" y="5227"/>
                      <a:pt x="1870" y="5573"/>
                      <a:pt x="2822" y="6180"/>
                    </a:cubicBezTo>
                    <a:cubicBezTo>
                      <a:pt x="3989" y="6942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73"/>
                      <a:pt x="15574" y="5227"/>
                      <a:pt x="16919" y="5227"/>
                    </a:cubicBezTo>
                    <a:cubicBezTo>
                      <a:pt x="18265" y="5227"/>
                      <a:pt x="18788" y="5573"/>
                      <a:pt x="19741" y="6180"/>
                    </a:cubicBezTo>
                    <a:cubicBezTo>
                      <a:pt x="20908" y="6942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73"/>
                      <a:pt x="32493" y="5227"/>
                      <a:pt x="33838" y="5227"/>
                    </a:cubicBezTo>
                    <a:cubicBezTo>
                      <a:pt x="35195" y="5227"/>
                      <a:pt x="35707" y="5573"/>
                      <a:pt x="36660" y="6180"/>
                    </a:cubicBezTo>
                    <a:cubicBezTo>
                      <a:pt x="37827" y="6942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73"/>
                      <a:pt x="49423" y="5227"/>
                      <a:pt x="50769" y="5227"/>
                    </a:cubicBezTo>
                    <a:lnTo>
                      <a:pt x="50769" y="1"/>
                    </a:lnTo>
                    <a:cubicBezTo>
                      <a:pt x="47875" y="1"/>
                      <a:pt x="46280" y="1036"/>
                      <a:pt x="45113" y="1787"/>
                    </a:cubicBezTo>
                    <a:cubicBezTo>
                      <a:pt x="44173" y="2406"/>
                      <a:pt x="43649" y="2739"/>
                      <a:pt x="42303" y="2739"/>
                    </a:cubicBezTo>
                    <a:cubicBezTo>
                      <a:pt x="40958" y="2739"/>
                      <a:pt x="40434" y="2406"/>
                      <a:pt x="39493" y="1787"/>
                    </a:cubicBezTo>
                    <a:cubicBezTo>
                      <a:pt x="38327" y="1036"/>
                      <a:pt x="36731" y="1"/>
                      <a:pt x="33838" y="1"/>
                    </a:cubicBezTo>
                    <a:cubicBezTo>
                      <a:pt x="30957" y="1"/>
                      <a:pt x="29361" y="1036"/>
                      <a:pt x="28194" y="1787"/>
                    </a:cubicBezTo>
                    <a:cubicBezTo>
                      <a:pt x="27254" y="2406"/>
                      <a:pt x="26730" y="2739"/>
                      <a:pt x="25385" y="2739"/>
                    </a:cubicBezTo>
                    <a:cubicBezTo>
                      <a:pt x="24039" y="2739"/>
                      <a:pt x="23515" y="2406"/>
                      <a:pt x="22575" y="1787"/>
                    </a:cubicBezTo>
                    <a:cubicBezTo>
                      <a:pt x="21408" y="1036"/>
                      <a:pt x="19812" y="1"/>
                      <a:pt x="16919" y="1"/>
                    </a:cubicBezTo>
                    <a:cubicBezTo>
                      <a:pt x="14038" y="1"/>
                      <a:pt x="12442" y="1036"/>
                      <a:pt x="11276" y="1787"/>
                    </a:cubicBezTo>
                    <a:cubicBezTo>
                      <a:pt x="10335" y="2406"/>
                      <a:pt x="9811" y="2739"/>
                      <a:pt x="8466" y="2739"/>
                    </a:cubicBezTo>
                    <a:cubicBezTo>
                      <a:pt x="7120" y="2739"/>
                      <a:pt x="6596" y="2406"/>
                      <a:pt x="5656" y="1787"/>
                    </a:cubicBezTo>
                    <a:cubicBezTo>
                      <a:pt x="4489" y="1036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" name="Google Shape;73;p6"/>
            <p:cNvGrpSpPr/>
            <p:nvPr/>
          </p:nvGrpSpPr>
          <p:grpSpPr>
            <a:xfrm flipH="1">
              <a:off x="-849921" y="2547128"/>
              <a:ext cx="3077150" cy="4413571"/>
              <a:chOff x="6744106" y="2547128"/>
              <a:chExt cx="3077150" cy="4413571"/>
            </a:xfrm>
          </p:grpSpPr>
          <p:sp>
            <p:nvSpPr>
              <p:cNvPr id="74" name="Google Shape;74;p6"/>
              <p:cNvSpPr/>
              <p:nvPr/>
            </p:nvSpPr>
            <p:spPr>
              <a:xfrm rot="10800000">
                <a:off x="6744106" y="3994302"/>
                <a:ext cx="2734348" cy="2966397"/>
              </a:xfrm>
              <a:custGeom>
                <a:rect b="b" l="l" r="r" t="t"/>
                <a:pathLst>
                  <a:path extrusionOk="0" h="99136" w="91381">
                    <a:moveTo>
                      <a:pt x="77092" y="1"/>
                    </a:moveTo>
                    <a:cubicBezTo>
                      <a:pt x="75139" y="1"/>
                      <a:pt x="73192" y="742"/>
                      <a:pt x="71711" y="2223"/>
                    </a:cubicBezTo>
                    <a:lnTo>
                      <a:pt x="5191" y="68755"/>
                    </a:lnTo>
                    <a:cubicBezTo>
                      <a:pt x="1857" y="72065"/>
                      <a:pt x="0" y="76589"/>
                      <a:pt x="36" y="81292"/>
                    </a:cubicBezTo>
                    <a:cubicBezTo>
                      <a:pt x="48" y="86019"/>
                      <a:pt x="1941" y="90555"/>
                      <a:pt x="5298" y="93889"/>
                    </a:cubicBezTo>
                    <a:cubicBezTo>
                      <a:pt x="8800" y="97385"/>
                      <a:pt x="13392" y="99135"/>
                      <a:pt x="17968" y="99135"/>
                    </a:cubicBezTo>
                    <a:cubicBezTo>
                      <a:pt x="22494" y="99135"/>
                      <a:pt x="27005" y="97424"/>
                      <a:pt x="30432" y="93996"/>
                    </a:cubicBezTo>
                    <a:lnTo>
                      <a:pt x="32921" y="91508"/>
                    </a:lnTo>
                    <a:cubicBezTo>
                      <a:pt x="33111" y="91353"/>
                      <a:pt x="33302" y="91186"/>
                      <a:pt x="33480" y="90996"/>
                    </a:cubicBezTo>
                    <a:lnTo>
                      <a:pt x="88392" y="36084"/>
                    </a:lnTo>
                    <a:cubicBezTo>
                      <a:pt x="91381" y="33096"/>
                      <a:pt x="91369" y="28226"/>
                      <a:pt x="88344" y="25202"/>
                    </a:cubicBezTo>
                    <a:cubicBezTo>
                      <a:pt x="86829" y="23687"/>
                      <a:pt x="84844" y="22928"/>
                      <a:pt x="82865" y="22928"/>
                    </a:cubicBezTo>
                    <a:cubicBezTo>
                      <a:pt x="80909" y="22928"/>
                      <a:pt x="78959" y="23669"/>
                      <a:pt x="77474" y="25154"/>
                    </a:cubicBezTo>
                    <a:lnTo>
                      <a:pt x="19574" y="83054"/>
                    </a:lnTo>
                    <a:cubicBezTo>
                      <a:pt x="19090" y="83538"/>
                      <a:pt x="18452" y="83783"/>
                      <a:pt x="17813" y="83783"/>
                    </a:cubicBezTo>
                    <a:cubicBezTo>
                      <a:pt x="17210" y="83783"/>
                      <a:pt x="16607" y="83565"/>
                      <a:pt x="16133" y="83126"/>
                    </a:cubicBezTo>
                    <a:cubicBezTo>
                      <a:pt x="15657" y="82661"/>
                      <a:pt x="15383" y="82030"/>
                      <a:pt x="15371" y="81364"/>
                    </a:cubicBezTo>
                    <a:cubicBezTo>
                      <a:pt x="15371" y="80721"/>
                      <a:pt x="15621" y="80102"/>
                      <a:pt x="16085" y="79649"/>
                    </a:cubicBezTo>
                    <a:lnTo>
                      <a:pt x="82606" y="13129"/>
                    </a:lnTo>
                    <a:cubicBezTo>
                      <a:pt x="85582" y="10152"/>
                      <a:pt x="85570" y="5283"/>
                      <a:pt x="82558" y="2271"/>
                    </a:cubicBezTo>
                    <a:cubicBezTo>
                      <a:pt x="81044" y="757"/>
                      <a:pt x="79065" y="1"/>
                      <a:pt x="770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6"/>
              <p:cNvSpPr/>
              <p:nvPr/>
            </p:nvSpPr>
            <p:spPr>
              <a:xfrm rot="2700000">
                <a:off x="8929405" y="2497033"/>
                <a:ext cx="451589" cy="1432300"/>
              </a:xfrm>
              <a:custGeom>
                <a:rect b="b" l="l" r="r" t="t"/>
                <a:pathLst>
                  <a:path extrusionOk="0" h="33160" w="10455">
                    <a:moveTo>
                      <a:pt x="1" y="0"/>
                    </a:moveTo>
                    <a:lnTo>
                      <a:pt x="1" y="27932"/>
                    </a:lnTo>
                    <a:cubicBezTo>
                      <a:pt x="1" y="30826"/>
                      <a:pt x="2334" y="33159"/>
                      <a:pt x="5228" y="33159"/>
                    </a:cubicBezTo>
                    <a:cubicBezTo>
                      <a:pt x="8109" y="33159"/>
                      <a:pt x="10454" y="30814"/>
                      <a:pt x="10454" y="27932"/>
                    </a:cubicBezTo>
                    <a:lnTo>
                      <a:pt x="1045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6"/>
            <p:cNvGrpSpPr/>
            <p:nvPr/>
          </p:nvGrpSpPr>
          <p:grpSpPr>
            <a:xfrm>
              <a:off x="8130325" y="4773849"/>
              <a:ext cx="1088650" cy="201300"/>
              <a:chOff x="2678325" y="4703600"/>
              <a:chExt cx="1088650" cy="201300"/>
            </a:xfrm>
          </p:grpSpPr>
          <p:sp>
            <p:nvSpPr>
              <p:cNvPr id="77" name="Google Shape;77;p6"/>
              <p:cNvSpPr/>
              <p:nvPr/>
            </p:nvSpPr>
            <p:spPr>
              <a:xfrm>
                <a:off x="2678325" y="4703600"/>
                <a:ext cx="201300" cy="2013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6"/>
              <p:cNvSpPr/>
              <p:nvPr/>
            </p:nvSpPr>
            <p:spPr>
              <a:xfrm>
                <a:off x="3106250" y="4703600"/>
                <a:ext cx="201300" cy="2013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6"/>
              <p:cNvSpPr/>
              <p:nvPr/>
            </p:nvSpPr>
            <p:spPr>
              <a:xfrm>
                <a:off x="3534175" y="4703600"/>
                <a:ext cx="232800" cy="201300"/>
              </a:xfrm>
              <a:prstGeom prst="triangle">
                <a:avLst>
                  <a:gd fmla="val 50000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0" name="Google Shape;80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7"/>
          <p:cNvGrpSpPr/>
          <p:nvPr/>
        </p:nvGrpSpPr>
        <p:grpSpPr>
          <a:xfrm>
            <a:off x="-448634" y="3426416"/>
            <a:ext cx="5830566" cy="1794091"/>
            <a:chOff x="-448634" y="3426416"/>
            <a:chExt cx="5830566" cy="1794091"/>
          </a:xfrm>
        </p:grpSpPr>
        <p:sp>
          <p:nvSpPr>
            <p:cNvPr id="83" name="Google Shape;83;p7"/>
            <p:cNvSpPr/>
            <p:nvPr/>
          </p:nvSpPr>
          <p:spPr>
            <a:xfrm rot="-8100000">
              <a:off x="16636" y="3373476"/>
              <a:ext cx="477242" cy="1513664"/>
            </a:xfrm>
            <a:custGeom>
              <a:rect b="b" l="l" r="r" t="t"/>
              <a:pathLst>
                <a:path extrusionOk="0" h="33160" w="10455">
                  <a:moveTo>
                    <a:pt x="1" y="0"/>
                  </a:moveTo>
                  <a:lnTo>
                    <a:pt x="1" y="27932"/>
                  </a:lnTo>
                  <a:cubicBezTo>
                    <a:pt x="1" y="30826"/>
                    <a:pt x="2334" y="33159"/>
                    <a:pt x="5228" y="33159"/>
                  </a:cubicBezTo>
                  <a:cubicBezTo>
                    <a:pt x="8109" y="33159"/>
                    <a:pt x="10454" y="30814"/>
                    <a:pt x="10454" y="27932"/>
                  </a:cubicBezTo>
                  <a:lnTo>
                    <a:pt x="104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" name="Google Shape;84;p7"/>
            <p:cNvGrpSpPr/>
            <p:nvPr/>
          </p:nvGrpSpPr>
          <p:grpSpPr>
            <a:xfrm>
              <a:off x="4279356" y="4577170"/>
              <a:ext cx="1102576" cy="643338"/>
              <a:chOff x="4805650" y="2718925"/>
              <a:chExt cx="1269225" cy="740575"/>
            </a:xfrm>
          </p:grpSpPr>
          <p:sp>
            <p:nvSpPr>
              <p:cNvPr id="85" name="Google Shape;85;p7"/>
              <p:cNvSpPr/>
              <p:nvPr/>
            </p:nvSpPr>
            <p:spPr>
              <a:xfrm>
                <a:off x="4805650" y="2718925"/>
                <a:ext cx="1269225" cy="198850"/>
              </a:xfrm>
              <a:custGeom>
                <a:rect b="b" l="l" r="r" t="t"/>
                <a:pathLst>
                  <a:path extrusionOk="0" h="7954" w="50769">
                    <a:moveTo>
                      <a:pt x="0" y="0"/>
                    </a:moveTo>
                    <a:lnTo>
                      <a:pt x="0" y="5227"/>
                    </a:lnTo>
                    <a:cubicBezTo>
                      <a:pt x="1346" y="5227"/>
                      <a:pt x="1870" y="5560"/>
                      <a:pt x="2822" y="6168"/>
                    </a:cubicBezTo>
                    <a:cubicBezTo>
                      <a:pt x="3989" y="6930"/>
                      <a:pt x="5584" y="7954"/>
                      <a:pt x="8466" y="7954"/>
                    </a:cubicBezTo>
                    <a:cubicBezTo>
                      <a:pt x="11347" y="7954"/>
                      <a:pt x="12943" y="6930"/>
                      <a:pt x="14109" y="6168"/>
                    </a:cubicBezTo>
                    <a:cubicBezTo>
                      <a:pt x="15062" y="5560"/>
                      <a:pt x="15574" y="5227"/>
                      <a:pt x="16919" y="5227"/>
                    </a:cubicBezTo>
                    <a:cubicBezTo>
                      <a:pt x="18265" y="5227"/>
                      <a:pt x="18788" y="5560"/>
                      <a:pt x="19741" y="6168"/>
                    </a:cubicBezTo>
                    <a:cubicBezTo>
                      <a:pt x="20908" y="6930"/>
                      <a:pt x="22503" y="7954"/>
                      <a:pt x="25385" y="7954"/>
                    </a:cubicBezTo>
                    <a:cubicBezTo>
                      <a:pt x="28266" y="7954"/>
                      <a:pt x="29861" y="6930"/>
                      <a:pt x="31028" y="6168"/>
                    </a:cubicBezTo>
                    <a:cubicBezTo>
                      <a:pt x="31981" y="5560"/>
                      <a:pt x="32493" y="5227"/>
                      <a:pt x="33838" y="5227"/>
                    </a:cubicBezTo>
                    <a:cubicBezTo>
                      <a:pt x="35195" y="5227"/>
                      <a:pt x="35707" y="5560"/>
                      <a:pt x="36660" y="6168"/>
                    </a:cubicBezTo>
                    <a:cubicBezTo>
                      <a:pt x="37827" y="6930"/>
                      <a:pt x="39422" y="7954"/>
                      <a:pt x="42303" y="7954"/>
                    </a:cubicBezTo>
                    <a:cubicBezTo>
                      <a:pt x="45185" y="7954"/>
                      <a:pt x="46780" y="6930"/>
                      <a:pt x="47947" y="6168"/>
                    </a:cubicBezTo>
                    <a:cubicBezTo>
                      <a:pt x="48899" y="5560"/>
                      <a:pt x="49423" y="5227"/>
                      <a:pt x="50769" y="5227"/>
                    </a:cubicBezTo>
                    <a:lnTo>
                      <a:pt x="50769" y="0"/>
                    </a:lnTo>
                    <a:cubicBezTo>
                      <a:pt x="47875" y="0"/>
                      <a:pt x="46280" y="1024"/>
                      <a:pt x="45113" y="1786"/>
                    </a:cubicBezTo>
                    <a:cubicBezTo>
                      <a:pt x="44173" y="2393"/>
                      <a:pt x="43649" y="2727"/>
                      <a:pt x="42303" y="2727"/>
                    </a:cubicBezTo>
                    <a:cubicBezTo>
                      <a:pt x="40958" y="2727"/>
                      <a:pt x="40434" y="2393"/>
                      <a:pt x="39493" y="1786"/>
                    </a:cubicBezTo>
                    <a:cubicBezTo>
                      <a:pt x="38327" y="1024"/>
                      <a:pt x="36731" y="0"/>
                      <a:pt x="33838" y="0"/>
                    </a:cubicBezTo>
                    <a:cubicBezTo>
                      <a:pt x="30957" y="0"/>
                      <a:pt x="29361" y="1036"/>
                      <a:pt x="28194" y="1786"/>
                    </a:cubicBezTo>
                    <a:cubicBezTo>
                      <a:pt x="27254" y="2393"/>
                      <a:pt x="26730" y="2727"/>
                      <a:pt x="25385" y="2727"/>
                    </a:cubicBezTo>
                    <a:cubicBezTo>
                      <a:pt x="24039" y="2727"/>
                      <a:pt x="23515" y="2393"/>
                      <a:pt x="22575" y="1786"/>
                    </a:cubicBezTo>
                    <a:cubicBezTo>
                      <a:pt x="21408" y="1024"/>
                      <a:pt x="19812" y="0"/>
                      <a:pt x="16919" y="0"/>
                    </a:cubicBezTo>
                    <a:cubicBezTo>
                      <a:pt x="14038" y="0"/>
                      <a:pt x="12442" y="1036"/>
                      <a:pt x="11276" y="1786"/>
                    </a:cubicBezTo>
                    <a:cubicBezTo>
                      <a:pt x="10335" y="2393"/>
                      <a:pt x="9811" y="2727"/>
                      <a:pt x="8466" y="2727"/>
                    </a:cubicBezTo>
                    <a:cubicBezTo>
                      <a:pt x="7120" y="2727"/>
                      <a:pt x="6596" y="2393"/>
                      <a:pt x="5656" y="1786"/>
                    </a:cubicBezTo>
                    <a:cubicBezTo>
                      <a:pt x="4489" y="1024"/>
                      <a:pt x="2894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7"/>
              <p:cNvSpPr/>
              <p:nvPr/>
            </p:nvSpPr>
            <p:spPr>
              <a:xfrm>
                <a:off x="4805650" y="2989775"/>
                <a:ext cx="1269225" cy="199175"/>
              </a:xfrm>
              <a:custGeom>
                <a:rect b="b" l="l" r="r" t="t"/>
                <a:pathLst>
                  <a:path extrusionOk="0" h="7967" w="50769">
                    <a:moveTo>
                      <a:pt x="0" y="1"/>
                    </a:moveTo>
                    <a:lnTo>
                      <a:pt x="0" y="5228"/>
                    </a:lnTo>
                    <a:cubicBezTo>
                      <a:pt x="1346" y="5228"/>
                      <a:pt x="1870" y="5561"/>
                      <a:pt x="2822" y="6180"/>
                    </a:cubicBezTo>
                    <a:cubicBezTo>
                      <a:pt x="3989" y="6930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61"/>
                      <a:pt x="15574" y="5228"/>
                      <a:pt x="16919" y="5228"/>
                    </a:cubicBezTo>
                    <a:cubicBezTo>
                      <a:pt x="18265" y="5228"/>
                      <a:pt x="18788" y="5561"/>
                      <a:pt x="19741" y="6180"/>
                    </a:cubicBezTo>
                    <a:cubicBezTo>
                      <a:pt x="20908" y="6930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61"/>
                      <a:pt x="32493" y="5228"/>
                      <a:pt x="33838" y="5228"/>
                    </a:cubicBezTo>
                    <a:cubicBezTo>
                      <a:pt x="35195" y="5228"/>
                      <a:pt x="35707" y="5561"/>
                      <a:pt x="36660" y="6180"/>
                    </a:cubicBezTo>
                    <a:cubicBezTo>
                      <a:pt x="37827" y="6930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61"/>
                      <a:pt x="49423" y="5228"/>
                      <a:pt x="50769" y="5228"/>
                    </a:cubicBezTo>
                    <a:lnTo>
                      <a:pt x="50769" y="1"/>
                    </a:lnTo>
                    <a:cubicBezTo>
                      <a:pt x="47875" y="1"/>
                      <a:pt x="46280" y="1025"/>
                      <a:pt x="45113" y="1787"/>
                    </a:cubicBezTo>
                    <a:cubicBezTo>
                      <a:pt x="44173" y="2394"/>
                      <a:pt x="43649" y="2739"/>
                      <a:pt x="42303" y="2739"/>
                    </a:cubicBezTo>
                    <a:cubicBezTo>
                      <a:pt x="40958" y="2739"/>
                      <a:pt x="40434" y="2394"/>
                      <a:pt x="39493" y="1787"/>
                    </a:cubicBezTo>
                    <a:cubicBezTo>
                      <a:pt x="38327" y="1025"/>
                      <a:pt x="36731" y="1"/>
                      <a:pt x="33838" y="1"/>
                    </a:cubicBezTo>
                    <a:cubicBezTo>
                      <a:pt x="30957" y="1"/>
                      <a:pt x="29361" y="1049"/>
                      <a:pt x="28194" y="1787"/>
                    </a:cubicBezTo>
                    <a:cubicBezTo>
                      <a:pt x="27254" y="2394"/>
                      <a:pt x="26730" y="2739"/>
                      <a:pt x="25385" y="2739"/>
                    </a:cubicBezTo>
                    <a:cubicBezTo>
                      <a:pt x="24039" y="2739"/>
                      <a:pt x="23515" y="2394"/>
                      <a:pt x="22575" y="1787"/>
                    </a:cubicBezTo>
                    <a:cubicBezTo>
                      <a:pt x="21408" y="1025"/>
                      <a:pt x="19812" y="1"/>
                      <a:pt x="16919" y="1"/>
                    </a:cubicBezTo>
                    <a:cubicBezTo>
                      <a:pt x="14038" y="1"/>
                      <a:pt x="12442" y="1049"/>
                      <a:pt x="11276" y="1787"/>
                    </a:cubicBezTo>
                    <a:cubicBezTo>
                      <a:pt x="10335" y="2394"/>
                      <a:pt x="9811" y="2739"/>
                      <a:pt x="8466" y="2739"/>
                    </a:cubicBezTo>
                    <a:cubicBezTo>
                      <a:pt x="7120" y="2739"/>
                      <a:pt x="6596" y="2394"/>
                      <a:pt x="5656" y="1787"/>
                    </a:cubicBezTo>
                    <a:cubicBezTo>
                      <a:pt x="4489" y="1025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7"/>
              <p:cNvSpPr/>
              <p:nvPr/>
            </p:nvSpPr>
            <p:spPr>
              <a:xfrm>
                <a:off x="4805650" y="3260350"/>
                <a:ext cx="1269225" cy="199150"/>
              </a:xfrm>
              <a:custGeom>
                <a:rect b="b" l="l" r="r" t="t"/>
                <a:pathLst>
                  <a:path extrusionOk="0" h="7966" w="50769">
                    <a:moveTo>
                      <a:pt x="0" y="1"/>
                    </a:moveTo>
                    <a:lnTo>
                      <a:pt x="0" y="5227"/>
                    </a:lnTo>
                    <a:cubicBezTo>
                      <a:pt x="1346" y="5227"/>
                      <a:pt x="1870" y="5573"/>
                      <a:pt x="2822" y="6180"/>
                    </a:cubicBezTo>
                    <a:cubicBezTo>
                      <a:pt x="3989" y="6942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73"/>
                      <a:pt x="15574" y="5227"/>
                      <a:pt x="16919" y="5227"/>
                    </a:cubicBezTo>
                    <a:cubicBezTo>
                      <a:pt x="18265" y="5227"/>
                      <a:pt x="18788" y="5573"/>
                      <a:pt x="19741" y="6180"/>
                    </a:cubicBezTo>
                    <a:cubicBezTo>
                      <a:pt x="20908" y="6942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73"/>
                      <a:pt x="32493" y="5227"/>
                      <a:pt x="33838" y="5227"/>
                    </a:cubicBezTo>
                    <a:cubicBezTo>
                      <a:pt x="35195" y="5227"/>
                      <a:pt x="35707" y="5573"/>
                      <a:pt x="36660" y="6180"/>
                    </a:cubicBezTo>
                    <a:cubicBezTo>
                      <a:pt x="37827" y="6942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73"/>
                      <a:pt x="49423" y="5227"/>
                      <a:pt x="50769" y="5227"/>
                    </a:cubicBezTo>
                    <a:lnTo>
                      <a:pt x="50769" y="1"/>
                    </a:lnTo>
                    <a:cubicBezTo>
                      <a:pt x="47875" y="1"/>
                      <a:pt x="46280" y="1036"/>
                      <a:pt x="45113" y="1787"/>
                    </a:cubicBezTo>
                    <a:cubicBezTo>
                      <a:pt x="44173" y="2406"/>
                      <a:pt x="43649" y="2739"/>
                      <a:pt x="42303" y="2739"/>
                    </a:cubicBezTo>
                    <a:cubicBezTo>
                      <a:pt x="40958" y="2739"/>
                      <a:pt x="40434" y="2406"/>
                      <a:pt x="39493" y="1787"/>
                    </a:cubicBezTo>
                    <a:cubicBezTo>
                      <a:pt x="38327" y="1036"/>
                      <a:pt x="36731" y="1"/>
                      <a:pt x="33838" y="1"/>
                    </a:cubicBezTo>
                    <a:cubicBezTo>
                      <a:pt x="30957" y="1"/>
                      <a:pt x="29361" y="1036"/>
                      <a:pt x="28194" y="1787"/>
                    </a:cubicBezTo>
                    <a:cubicBezTo>
                      <a:pt x="27254" y="2406"/>
                      <a:pt x="26730" y="2739"/>
                      <a:pt x="25385" y="2739"/>
                    </a:cubicBezTo>
                    <a:cubicBezTo>
                      <a:pt x="24039" y="2739"/>
                      <a:pt x="23515" y="2406"/>
                      <a:pt x="22575" y="1787"/>
                    </a:cubicBezTo>
                    <a:cubicBezTo>
                      <a:pt x="21408" y="1036"/>
                      <a:pt x="19812" y="1"/>
                      <a:pt x="16919" y="1"/>
                    </a:cubicBezTo>
                    <a:cubicBezTo>
                      <a:pt x="14038" y="1"/>
                      <a:pt x="12442" y="1036"/>
                      <a:pt x="11276" y="1787"/>
                    </a:cubicBezTo>
                    <a:cubicBezTo>
                      <a:pt x="10335" y="2406"/>
                      <a:pt x="9811" y="2739"/>
                      <a:pt x="8466" y="2739"/>
                    </a:cubicBezTo>
                    <a:cubicBezTo>
                      <a:pt x="7120" y="2739"/>
                      <a:pt x="6596" y="2406"/>
                      <a:pt x="5656" y="1787"/>
                    </a:cubicBezTo>
                    <a:cubicBezTo>
                      <a:pt x="4489" y="1036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8" name="Google Shape;88;p7"/>
          <p:cNvSpPr txBox="1"/>
          <p:nvPr>
            <p:ph type="title"/>
          </p:nvPr>
        </p:nvSpPr>
        <p:spPr>
          <a:xfrm>
            <a:off x="720000" y="445025"/>
            <a:ext cx="4229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9" name="Google Shape;89;p7"/>
          <p:cNvSpPr txBox="1"/>
          <p:nvPr>
            <p:ph idx="1" type="body"/>
          </p:nvPr>
        </p:nvSpPr>
        <p:spPr>
          <a:xfrm>
            <a:off x="720000" y="1395175"/>
            <a:ext cx="4229700" cy="13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90" name="Google Shape;90;p7"/>
          <p:cNvSpPr/>
          <p:nvPr>
            <p:ph idx="2" type="pic"/>
          </p:nvPr>
        </p:nvSpPr>
        <p:spPr>
          <a:xfrm>
            <a:off x="5435301" y="535000"/>
            <a:ext cx="2993700" cy="4073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8"/>
          <p:cNvGrpSpPr/>
          <p:nvPr/>
        </p:nvGrpSpPr>
        <p:grpSpPr>
          <a:xfrm>
            <a:off x="-2377380" y="-2122904"/>
            <a:ext cx="12536087" cy="7312081"/>
            <a:chOff x="-2377380" y="-2122904"/>
            <a:chExt cx="12536087" cy="7312081"/>
          </a:xfrm>
        </p:grpSpPr>
        <p:grpSp>
          <p:nvGrpSpPr>
            <p:cNvPr id="93" name="Google Shape;93;p8"/>
            <p:cNvGrpSpPr/>
            <p:nvPr/>
          </p:nvGrpSpPr>
          <p:grpSpPr>
            <a:xfrm rot="-5400000">
              <a:off x="4309982" y="-4442520"/>
              <a:ext cx="572695" cy="9412228"/>
              <a:chOff x="6539500" y="1042525"/>
              <a:chExt cx="346500" cy="3551650"/>
            </a:xfrm>
          </p:grpSpPr>
          <p:sp>
            <p:nvSpPr>
              <p:cNvPr id="94" name="Google Shape;94;p8"/>
              <p:cNvSpPr/>
              <p:nvPr/>
            </p:nvSpPr>
            <p:spPr>
              <a:xfrm>
                <a:off x="6539500" y="1042525"/>
                <a:ext cx="67000" cy="3551650"/>
              </a:xfrm>
              <a:custGeom>
                <a:rect b="b" l="l" r="r" t="t"/>
                <a:pathLst>
                  <a:path extrusionOk="0" h="142066" w="2680">
                    <a:moveTo>
                      <a:pt x="0" y="0"/>
                    </a:moveTo>
                    <a:lnTo>
                      <a:pt x="0" y="142065"/>
                    </a:lnTo>
                    <a:lnTo>
                      <a:pt x="2679" y="142065"/>
                    </a:lnTo>
                    <a:lnTo>
                      <a:pt x="26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8"/>
              <p:cNvSpPr/>
              <p:nvPr/>
            </p:nvSpPr>
            <p:spPr>
              <a:xfrm>
                <a:off x="6679400" y="1042525"/>
                <a:ext cx="66700" cy="3551650"/>
              </a:xfrm>
              <a:custGeom>
                <a:rect b="b" l="l" r="r" t="t"/>
                <a:pathLst>
                  <a:path extrusionOk="0" h="142066" w="2668">
                    <a:moveTo>
                      <a:pt x="0" y="0"/>
                    </a:moveTo>
                    <a:lnTo>
                      <a:pt x="0" y="142065"/>
                    </a:lnTo>
                    <a:lnTo>
                      <a:pt x="2667" y="142065"/>
                    </a:lnTo>
                    <a:lnTo>
                      <a:pt x="26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8"/>
              <p:cNvSpPr/>
              <p:nvPr/>
            </p:nvSpPr>
            <p:spPr>
              <a:xfrm>
                <a:off x="6819000" y="1042525"/>
                <a:ext cx="67000" cy="3551650"/>
              </a:xfrm>
              <a:custGeom>
                <a:rect b="b" l="l" r="r" t="t"/>
                <a:pathLst>
                  <a:path extrusionOk="0" h="142066" w="2680">
                    <a:moveTo>
                      <a:pt x="0" y="0"/>
                    </a:moveTo>
                    <a:lnTo>
                      <a:pt x="0" y="142065"/>
                    </a:lnTo>
                    <a:lnTo>
                      <a:pt x="2679" y="142065"/>
                    </a:lnTo>
                    <a:lnTo>
                      <a:pt x="26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7" name="Google Shape;97;p8"/>
            <p:cNvSpPr/>
            <p:nvPr/>
          </p:nvSpPr>
          <p:spPr>
            <a:xfrm flipH="1">
              <a:off x="-2377380" y="-2122904"/>
              <a:ext cx="3377899" cy="3664562"/>
            </a:xfrm>
            <a:custGeom>
              <a:rect b="b" l="l" r="r" t="t"/>
              <a:pathLst>
                <a:path extrusionOk="0" h="99136" w="91381">
                  <a:moveTo>
                    <a:pt x="77092" y="1"/>
                  </a:moveTo>
                  <a:cubicBezTo>
                    <a:pt x="75139" y="1"/>
                    <a:pt x="73192" y="742"/>
                    <a:pt x="71711" y="2223"/>
                  </a:cubicBezTo>
                  <a:lnTo>
                    <a:pt x="5191" y="68755"/>
                  </a:lnTo>
                  <a:cubicBezTo>
                    <a:pt x="1857" y="72065"/>
                    <a:pt x="0" y="76589"/>
                    <a:pt x="36" y="81292"/>
                  </a:cubicBezTo>
                  <a:cubicBezTo>
                    <a:pt x="48" y="86019"/>
                    <a:pt x="1941" y="90555"/>
                    <a:pt x="5298" y="93889"/>
                  </a:cubicBezTo>
                  <a:cubicBezTo>
                    <a:pt x="8800" y="97385"/>
                    <a:pt x="13392" y="99135"/>
                    <a:pt x="17968" y="99135"/>
                  </a:cubicBezTo>
                  <a:cubicBezTo>
                    <a:pt x="22494" y="99135"/>
                    <a:pt x="27005" y="97424"/>
                    <a:pt x="30432" y="93996"/>
                  </a:cubicBezTo>
                  <a:lnTo>
                    <a:pt x="32921" y="91508"/>
                  </a:lnTo>
                  <a:cubicBezTo>
                    <a:pt x="33111" y="91353"/>
                    <a:pt x="33302" y="91186"/>
                    <a:pt x="33480" y="90996"/>
                  </a:cubicBezTo>
                  <a:lnTo>
                    <a:pt x="88392" y="36084"/>
                  </a:lnTo>
                  <a:cubicBezTo>
                    <a:pt x="91381" y="33096"/>
                    <a:pt x="91369" y="28226"/>
                    <a:pt x="88344" y="25202"/>
                  </a:cubicBezTo>
                  <a:cubicBezTo>
                    <a:pt x="86829" y="23687"/>
                    <a:pt x="84844" y="22928"/>
                    <a:pt x="82865" y="22928"/>
                  </a:cubicBezTo>
                  <a:cubicBezTo>
                    <a:pt x="80909" y="22928"/>
                    <a:pt x="78959" y="23669"/>
                    <a:pt x="77474" y="25154"/>
                  </a:cubicBezTo>
                  <a:lnTo>
                    <a:pt x="19574" y="83054"/>
                  </a:lnTo>
                  <a:cubicBezTo>
                    <a:pt x="19090" y="83538"/>
                    <a:pt x="18452" y="83783"/>
                    <a:pt x="17813" y="83783"/>
                  </a:cubicBezTo>
                  <a:cubicBezTo>
                    <a:pt x="17210" y="83783"/>
                    <a:pt x="16607" y="83565"/>
                    <a:pt x="16133" y="83126"/>
                  </a:cubicBezTo>
                  <a:cubicBezTo>
                    <a:pt x="15657" y="82661"/>
                    <a:pt x="15383" y="82030"/>
                    <a:pt x="15371" y="81364"/>
                  </a:cubicBezTo>
                  <a:cubicBezTo>
                    <a:pt x="15371" y="80721"/>
                    <a:pt x="15621" y="80102"/>
                    <a:pt x="16085" y="79649"/>
                  </a:cubicBezTo>
                  <a:lnTo>
                    <a:pt x="82606" y="13129"/>
                  </a:lnTo>
                  <a:cubicBezTo>
                    <a:pt x="85582" y="10152"/>
                    <a:pt x="85570" y="5283"/>
                    <a:pt x="82558" y="2271"/>
                  </a:cubicBezTo>
                  <a:cubicBezTo>
                    <a:pt x="81044" y="757"/>
                    <a:pt x="79065" y="1"/>
                    <a:pt x="770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" name="Google Shape;98;p8"/>
            <p:cNvGrpSpPr/>
            <p:nvPr/>
          </p:nvGrpSpPr>
          <p:grpSpPr>
            <a:xfrm flipH="1" rot="10800000">
              <a:off x="6854276" y="-543396"/>
              <a:ext cx="3304431" cy="2359299"/>
              <a:chOff x="6398434" y="3874100"/>
              <a:chExt cx="2343070" cy="1672905"/>
            </a:xfrm>
          </p:grpSpPr>
          <p:sp>
            <p:nvSpPr>
              <p:cNvPr id="99" name="Google Shape;99;p8"/>
              <p:cNvSpPr/>
              <p:nvPr/>
            </p:nvSpPr>
            <p:spPr>
              <a:xfrm rot="-8100197">
                <a:off x="7743857" y="3688660"/>
                <a:ext cx="322197" cy="2043785"/>
              </a:xfrm>
              <a:custGeom>
                <a:rect b="b" l="l" r="r" t="t"/>
                <a:pathLst>
                  <a:path extrusionOk="0" h="66319" w="10455">
                    <a:moveTo>
                      <a:pt x="1" y="1"/>
                    </a:moveTo>
                    <a:lnTo>
                      <a:pt x="1" y="61091"/>
                    </a:lnTo>
                    <a:cubicBezTo>
                      <a:pt x="1" y="63985"/>
                      <a:pt x="2334" y="66318"/>
                      <a:pt x="5227" y="66318"/>
                    </a:cubicBezTo>
                    <a:cubicBezTo>
                      <a:pt x="8109" y="66318"/>
                      <a:pt x="10454" y="63973"/>
                      <a:pt x="10454" y="61091"/>
                    </a:cubicBezTo>
                    <a:lnTo>
                      <a:pt x="104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" name="Google Shape;100;p8"/>
              <p:cNvSpPr/>
              <p:nvPr/>
            </p:nvSpPr>
            <p:spPr>
              <a:xfrm rot="-8100197">
                <a:off x="6712576" y="4517273"/>
                <a:ext cx="322197" cy="1021908"/>
              </a:xfrm>
              <a:custGeom>
                <a:rect b="b" l="l" r="r" t="t"/>
                <a:pathLst>
                  <a:path extrusionOk="0" h="33160" w="10455">
                    <a:moveTo>
                      <a:pt x="1" y="0"/>
                    </a:moveTo>
                    <a:lnTo>
                      <a:pt x="1" y="27932"/>
                    </a:lnTo>
                    <a:cubicBezTo>
                      <a:pt x="1" y="30826"/>
                      <a:pt x="2334" y="33159"/>
                      <a:pt x="5228" y="33159"/>
                    </a:cubicBezTo>
                    <a:cubicBezTo>
                      <a:pt x="8109" y="33159"/>
                      <a:pt x="10454" y="30814"/>
                      <a:pt x="10454" y="27932"/>
                    </a:cubicBezTo>
                    <a:lnTo>
                      <a:pt x="1045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" name="Google Shape;101;p8"/>
            <p:cNvGrpSpPr/>
            <p:nvPr/>
          </p:nvGrpSpPr>
          <p:grpSpPr>
            <a:xfrm flipH="1" rot="5400000">
              <a:off x="8214086" y="4184278"/>
              <a:ext cx="1269225" cy="740575"/>
              <a:chOff x="4805650" y="2718925"/>
              <a:chExt cx="1269225" cy="740575"/>
            </a:xfrm>
          </p:grpSpPr>
          <p:sp>
            <p:nvSpPr>
              <p:cNvPr id="102" name="Google Shape;102;p8"/>
              <p:cNvSpPr/>
              <p:nvPr/>
            </p:nvSpPr>
            <p:spPr>
              <a:xfrm>
                <a:off x="4805650" y="2718925"/>
                <a:ext cx="1269225" cy="198850"/>
              </a:xfrm>
              <a:custGeom>
                <a:rect b="b" l="l" r="r" t="t"/>
                <a:pathLst>
                  <a:path extrusionOk="0" h="7954" w="50769">
                    <a:moveTo>
                      <a:pt x="0" y="0"/>
                    </a:moveTo>
                    <a:lnTo>
                      <a:pt x="0" y="5227"/>
                    </a:lnTo>
                    <a:cubicBezTo>
                      <a:pt x="1346" y="5227"/>
                      <a:pt x="1870" y="5560"/>
                      <a:pt x="2822" y="6168"/>
                    </a:cubicBezTo>
                    <a:cubicBezTo>
                      <a:pt x="3989" y="6930"/>
                      <a:pt x="5584" y="7954"/>
                      <a:pt x="8466" y="7954"/>
                    </a:cubicBezTo>
                    <a:cubicBezTo>
                      <a:pt x="11347" y="7954"/>
                      <a:pt x="12943" y="6930"/>
                      <a:pt x="14109" y="6168"/>
                    </a:cubicBezTo>
                    <a:cubicBezTo>
                      <a:pt x="15062" y="5560"/>
                      <a:pt x="15574" y="5227"/>
                      <a:pt x="16919" y="5227"/>
                    </a:cubicBezTo>
                    <a:cubicBezTo>
                      <a:pt x="18265" y="5227"/>
                      <a:pt x="18788" y="5560"/>
                      <a:pt x="19741" y="6168"/>
                    </a:cubicBezTo>
                    <a:cubicBezTo>
                      <a:pt x="20908" y="6930"/>
                      <a:pt x="22503" y="7954"/>
                      <a:pt x="25385" y="7954"/>
                    </a:cubicBezTo>
                    <a:cubicBezTo>
                      <a:pt x="28266" y="7954"/>
                      <a:pt x="29861" y="6930"/>
                      <a:pt x="31028" y="6168"/>
                    </a:cubicBezTo>
                    <a:cubicBezTo>
                      <a:pt x="31981" y="5560"/>
                      <a:pt x="32493" y="5227"/>
                      <a:pt x="33838" y="5227"/>
                    </a:cubicBezTo>
                    <a:cubicBezTo>
                      <a:pt x="35195" y="5227"/>
                      <a:pt x="35707" y="5560"/>
                      <a:pt x="36660" y="6168"/>
                    </a:cubicBezTo>
                    <a:cubicBezTo>
                      <a:pt x="37827" y="6930"/>
                      <a:pt x="39422" y="7954"/>
                      <a:pt x="42303" y="7954"/>
                    </a:cubicBezTo>
                    <a:cubicBezTo>
                      <a:pt x="45185" y="7954"/>
                      <a:pt x="46780" y="6930"/>
                      <a:pt x="47947" y="6168"/>
                    </a:cubicBezTo>
                    <a:cubicBezTo>
                      <a:pt x="48899" y="5560"/>
                      <a:pt x="49423" y="5227"/>
                      <a:pt x="50769" y="5227"/>
                    </a:cubicBezTo>
                    <a:lnTo>
                      <a:pt x="50769" y="0"/>
                    </a:lnTo>
                    <a:cubicBezTo>
                      <a:pt x="47875" y="0"/>
                      <a:pt x="46280" y="1024"/>
                      <a:pt x="45113" y="1786"/>
                    </a:cubicBezTo>
                    <a:cubicBezTo>
                      <a:pt x="44173" y="2393"/>
                      <a:pt x="43649" y="2727"/>
                      <a:pt x="42303" y="2727"/>
                    </a:cubicBezTo>
                    <a:cubicBezTo>
                      <a:pt x="40958" y="2727"/>
                      <a:pt x="40434" y="2393"/>
                      <a:pt x="39493" y="1786"/>
                    </a:cubicBezTo>
                    <a:cubicBezTo>
                      <a:pt x="38327" y="1024"/>
                      <a:pt x="36731" y="0"/>
                      <a:pt x="33838" y="0"/>
                    </a:cubicBezTo>
                    <a:cubicBezTo>
                      <a:pt x="30957" y="0"/>
                      <a:pt x="29361" y="1036"/>
                      <a:pt x="28194" y="1786"/>
                    </a:cubicBezTo>
                    <a:cubicBezTo>
                      <a:pt x="27254" y="2393"/>
                      <a:pt x="26730" y="2727"/>
                      <a:pt x="25385" y="2727"/>
                    </a:cubicBezTo>
                    <a:cubicBezTo>
                      <a:pt x="24039" y="2727"/>
                      <a:pt x="23515" y="2393"/>
                      <a:pt x="22575" y="1786"/>
                    </a:cubicBezTo>
                    <a:cubicBezTo>
                      <a:pt x="21408" y="1024"/>
                      <a:pt x="19812" y="0"/>
                      <a:pt x="16919" y="0"/>
                    </a:cubicBezTo>
                    <a:cubicBezTo>
                      <a:pt x="14038" y="0"/>
                      <a:pt x="12442" y="1036"/>
                      <a:pt x="11276" y="1786"/>
                    </a:cubicBezTo>
                    <a:cubicBezTo>
                      <a:pt x="10335" y="2393"/>
                      <a:pt x="9811" y="2727"/>
                      <a:pt x="8466" y="2727"/>
                    </a:cubicBezTo>
                    <a:cubicBezTo>
                      <a:pt x="7120" y="2727"/>
                      <a:pt x="6596" y="2393"/>
                      <a:pt x="5656" y="1786"/>
                    </a:cubicBezTo>
                    <a:cubicBezTo>
                      <a:pt x="4489" y="1024"/>
                      <a:pt x="2894" y="0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" name="Google Shape;103;p8"/>
              <p:cNvSpPr/>
              <p:nvPr/>
            </p:nvSpPr>
            <p:spPr>
              <a:xfrm>
                <a:off x="4805650" y="2989775"/>
                <a:ext cx="1269225" cy="199175"/>
              </a:xfrm>
              <a:custGeom>
                <a:rect b="b" l="l" r="r" t="t"/>
                <a:pathLst>
                  <a:path extrusionOk="0" h="7967" w="50769">
                    <a:moveTo>
                      <a:pt x="0" y="1"/>
                    </a:moveTo>
                    <a:lnTo>
                      <a:pt x="0" y="5228"/>
                    </a:lnTo>
                    <a:cubicBezTo>
                      <a:pt x="1346" y="5228"/>
                      <a:pt x="1870" y="5561"/>
                      <a:pt x="2822" y="6180"/>
                    </a:cubicBezTo>
                    <a:cubicBezTo>
                      <a:pt x="3989" y="6930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61"/>
                      <a:pt x="15574" y="5228"/>
                      <a:pt x="16919" y="5228"/>
                    </a:cubicBezTo>
                    <a:cubicBezTo>
                      <a:pt x="18265" y="5228"/>
                      <a:pt x="18788" y="5561"/>
                      <a:pt x="19741" y="6180"/>
                    </a:cubicBezTo>
                    <a:cubicBezTo>
                      <a:pt x="20908" y="6930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61"/>
                      <a:pt x="32493" y="5228"/>
                      <a:pt x="33838" y="5228"/>
                    </a:cubicBezTo>
                    <a:cubicBezTo>
                      <a:pt x="35195" y="5228"/>
                      <a:pt x="35707" y="5561"/>
                      <a:pt x="36660" y="6180"/>
                    </a:cubicBezTo>
                    <a:cubicBezTo>
                      <a:pt x="37827" y="6930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61"/>
                      <a:pt x="49423" y="5228"/>
                      <a:pt x="50769" y="5228"/>
                    </a:cubicBezTo>
                    <a:lnTo>
                      <a:pt x="50769" y="1"/>
                    </a:lnTo>
                    <a:cubicBezTo>
                      <a:pt x="47875" y="1"/>
                      <a:pt x="46280" y="1025"/>
                      <a:pt x="45113" y="1787"/>
                    </a:cubicBezTo>
                    <a:cubicBezTo>
                      <a:pt x="44173" y="2394"/>
                      <a:pt x="43649" y="2739"/>
                      <a:pt x="42303" y="2739"/>
                    </a:cubicBezTo>
                    <a:cubicBezTo>
                      <a:pt x="40958" y="2739"/>
                      <a:pt x="40434" y="2394"/>
                      <a:pt x="39493" y="1787"/>
                    </a:cubicBezTo>
                    <a:cubicBezTo>
                      <a:pt x="38327" y="1025"/>
                      <a:pt x="36731" y="1"/>
                      <a:pt x="33838" y="1"/>
                    </a:cubicBezTo>
                    <a:cubicBezTo>
                      <a:pt x="30957" y="1"/>
                      <a:pt x="29361" y="1049"/>
                      <a:pt x="28194" y="1787"/>
                    </a:cubicBezTo>
                    <a:cubicBezTo>
                      <a:pt x="27254" y="2394"/>
                      <a:pt x="26730" y="2739"/>
                      <a:pt x="25385" y="2739"/>
                    </a:cubicBezTo>
                    <a:cubicBezTo>
                      <a:pt x="24039" y="2739"/>
                      <a:pt x="23515" y="2394"/>
                      <a:pt x="22575" y="1787"/>
                    </a:cubicBezTo>
                    <a:cubicBezTo>
                      <a:pt x="21408" y="1025"/>
                      <a:pt x="19812" y="1"/>
                      <a:pt x="16919" y="1"/>
                    </a:cubicBezTo>
                    <a:cubicBezTo>
                      <a:pt x="14038" y="1"/>
                      <a:pt x="12442" y="1049"/>
                      <a:pt x="11276" y="1787"/>
                    </a:cubicBezTo>
                    <a:cubicBezTo>
                      <a:pt x="10335" y="2394"/>
                      <a:pt x="9811" y="2739"/>
                      <a:pt x="8466" y="2739"/>
                    </a:cubicBezTo>
                    <a:cubicBezTo>
                      <a:pt x="7120" y="2739"/>
                      <a:pt x="6596" y="2394"/>
                      <a:pt x="5656" y="1787"/>
                    </a:cubicBezTo>
                    <a:cubicBezTo>
                      <a:pt x="4489" y="1025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8"/>
              <p:cNvSpPr/>
              <p:nvPr/>
            </p:nvSpPr>
            <p:spPr>
              <a:xfrm>
                <a:off x="4805650" y="3260350"/>
                <a:ext cx="1269225" cy="199150"/>
              </a:xfrm>
              <a:custGeom>
                <a:rect b="b" l="l" r="r" t="t"/>
                <a:pathLst>
                  <a:path extrusionOk="0" h="7966" w="50769">
                    <a:moveTo>
                      <a:pt x="0" y="1"/>
                    </a:moveTo>
                    <a:lnTo>
                      <a:pt x="0" y="5227"/>
                    </a:lnTo>
                    <a:cubicBezTo>
                      <a:pt x="1346" y="5227"/>
                      <a:pt x="1870" y="5573"/>
                      <a:pt x="2822" y="6180"/>
                    </a:cubicBezTo>
                    <a:cubicBezTo>
                      <a:pt x="3989" y="6942"/>
                      <a:pt x="5584" y="7966"/>
                      <a:pt x="8466" y="7966"/>
                    </a:cubicBezTo>
                    <a:cubicBezTo>
                      <a:pt x="11347" y="7966"/>
                      <a:pt x="12943" y="6918"/>
                      <a:pt x="14109" y="6180"/>
                    </a:cubicBezTo>
                    <a:cubicBezTo>
                      <a:pt x="15062" y="5573"/>
                      <a:pt x="15574" y="5227"/>
                      <a:pt x="16919" y="5227"/>
                    </a:cubicBezTo>
                    <a:cubicBezTo>
                      <a:pt x="18265" y="5227"/>
                      <a:pt x="18788" y="5573"/>
                      <a:pt x="19741" y="6180"/>
                    </a:cubicBezTo>
                    <a:cubicBezTo>
                      <a:pt x="20908" y="6942"/>
                      <a:pt x="22503" y="7966"/>
                      <a:pt x="25385" y="7966"/>
                    </a:cubicBezTo>
                    <a:cubicBezTo>
                      <a:pt x="28266" y="7966"/>
                      <a:pt x="29861" y="6918"/>
                      <a:pt x="31028" y="6180"/>
                    </a:cubicBezTo>
                    <a:cubicBezTo>
                      <a:pt x="31981" y="5573"/>
                      <a:pt x="32493" y="5227"/>
                      <a:pt x="33838" y="5227"/>
                    </a:cubicBezTo>
                    <a:cubicBezTo>
                      <a:pt x="35195" y="5227"/>
                      <a:pt x="35707" y="5573"/>
                      <a:pt x="36660" y="6180"/>
                    </a:cubicBezTo>
                    <a:cubicBezTo>
                      <a:pt x="37827" y="6942"/>
                      <a:pt x="39422" y="7966"/>
                      <a:pt x="42303" y="7966"/>
                    </a:cubicBezTo>
                    <a:cubicBezTo>
                      <a:pt x="45185" y="7966"/>
                      <a:pt x="46780" y="6918"/>
                      <a:pt x="47947" y="6180"/>
                    </a:cubicBezTo>
                    <a:cubicBezTo>
                      <a:pt x="48899" y="5573"/>
                      <a:pt x="49423" y="5227"/>
                      <a:pt x="50769" y="5227"/>
                    </a:cubicBezTo>
                    <a:lnTo>
                      <a:pt x="50769" y="1"/>
                    </a:lnTo>
                    <a:cubicBezTo>
                      <a:pt x="47875" y="1"/>
                      <a:pt x="46280" y="1036"/>
                      <a:pt x="45113" y="1787"/>
                    </a:cubicBezTo>
                    <a:cubicBezTo>
                      <a:pt x="44173" y="2406"/>
                      <a:pt x="43649" y="2739"/>
                      <a:pt x="42303" y="2739"/>
                    </a:cubicBezTo>
                    <a:cubicBezTo>
                      <a:pt x="40958" y="2739"/>
                      <a:pt x="40434" y="2406"/>
                      <a:pt x="39493" y="1787"/>
                    </a:cubicBezTo>
                    <a:cubicBezTo>
                      <a:pt x="38327" y="1036"/>
                      <a:pt x="36731" y="1"/>
                      <a:pt x="33838" y="1"/>
                    </a:cubicBezTo>
                    <a:cubicBezTo>
                      <a:pt x="30957" y="1"/>
                      <a:pt x="29361" y="1036"/>
                      <a:pt x="28194" y="1787"/>
                    </a:cubicBezTo>
                    <a:cubicBezTo>
                      <a:pt x="27254" y="2406"/>
                      <a:pt x="26730" y="2739"/>
                      <a:pt x="25385" y="2739"/>
                    </a:cubicBezTo>
                    <a:cubicBezTo>
                      <a:pt x="24039" y="2739"/>
                      <a:pt x="23515" y="2406"/>
                      <a:pt x="22575" y="1787"/>
                    </a:cubicBezTo>
                    <a:cubicBezTo>
                      <a:pt x="21408" y="1036"/>
                      <a:pt x="19812" y="1"/>
                      <a:pt x="16919" y="1"/>
                    </a:cubicBezTo>
                    <a:cubicBezTo>
                      <a:pt x="14038" y="1"/>
                      <a:pt x="12442" y="1036"/>
                      <a:pt x="11276" y="1787"/>
                    </a:cubicBezTo>
                    <a:cubicBezTo>
                      <a:pt x="10335" y="2406"/>
                      <a:pt x="9811" y="2739"/>
                      <a:pt x="8466" y="2739"/>
                    </a:cubicBezTo>
                    <a:cubicBezTo>
                      <a:pt x="7120" y="2739"/>
                      <a:pt x="6596" y="2406"/>
                      <a:pt x="5656" y="1787"/>
                    </a:cubicBezTo>
                    <a:cubicBezTo>
                      <a:pt x="4489" y="1036"/>
                      <a:pt x="2894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5" name="Google Shape;105;p8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9"/>
          <p:cNvGrpSpPr/>
          <p:nvPr/>
        </p:nvGrpSpPr>
        <p:grpSpPr>
          <a:xfrm>
            <a:off x="-983064" y="-1775075"/>
            <a:ext cx="9555964" cy="7870173"/>
            <a:chOff x="-983064" y="-1775075"/>
            <a:chExt cx="9555964" cy="7870173"/>
          </a:xfrm>
        </p:grpSpPr>
        <p:sp>
          <p:nvSpPr>
            <p:cNvPr id="108" name="Google Shape;108;p9"/>
            <p:cNvSpPr/>
            <p:nvPr/>
          </p:nvSpPr>
          <p:spPr>
            <a:xfrm flipH="1" rot="-2700075">
              <a:off x="-157868" y="3504270"/>
              <a:ext cx="846457" cy="2684699"/>
            </a:xfrm>
            <a:custGeom>
              <a:rect b="b" l="l" r="r" t="t"/>
              <a:pathLst>
                <a:path extrusionOk="0" h="33160" w="10455">
                  <a:moveTo>
                    <a:pt x="1" y="0"/>
                  </a:moveTo>
                  <a:lnTo>
                    <a:pt x="1" y="27932"/>
                  </a:lnTo>
                  <a:cubicBezTo>
                    <a:pt x="1" y="30826"/>
                    <a:pt x="2334" y="33159"/>
                    <a:pt x="5228" y="33159"/>
                  </a:cubicBezTo>
                  <a:cubicBezTo>
                    <a:pt x="8109" y="33159"/>
                    <a:pt x="10454" y="30814"/>
                    <a:pt x="10454" y="27932"/>
                  </a:cubicBezTo>
                  <a:lnTo>
                    <a:pt x="104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" name="Google Shape;109;p9"/>
            <p:cNvGrpSpPr/>
            <p:nvPr/>
          </p:nvGrpSpPr>
          <p:grpSpPr>
            <a:xfrm flipH="1">
              <a:off x="105210" y="-377847"/>
              <a:ext cx="613790" cy="6291393"/>
              <a:chOff x="6539500" y="1042525"/>
              <a:chExt cx="346500" cy="3551650"/>
            </a:xfrm>
          </p:grpSpPr>
          <p:sp>
            <p:nvSpPr>
              <p:cNvPr id="110" name="Google Shape;110;p9"/>
              <p:cNvSpPr/>
              <p:nvPr/>
            </p:nvSpPr>
            <p:spPr>
              <a:xfrm>
                <a:off x="6539500" y="1042525"/>
                <a:ext cx="67000" cy="3551650"/>
              </a:xfrm>
              <a:custGeom>
                <a:rect b="b" l="l" r="r" t="t"/>
                <a:pathLst>
                  <a:path extrusionOk="0" h="142066" w="2680">
                    <a:moveTo>
                      <a:pt x="0" y="0"/>
                    </a:moveTo>
                    <a:lnTo>
                      <a:pt x="0" y="142065"/>
                    </a:lnTo>
                    <a:lnTo>
                      <a:pt x="2679" y="142065"/>
                    </a:lnTo>
                    <a:lnTo>
                      <a:pt x="26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9"/>
              <p:cNvSpPr/>
              <p:nvPr/>
            </p:nvSpPr>
            <p:spPr>
              <a:xfrm>
                <a:off x="6679400" y="1042525"/>
                <a:ext cx="66700" cy="3551650"/>
              </a:xfrm>
              <a:custGeom>
                <a:rect b="b" l="l" r="r" t="t"/>
                <a:pathLst>
                  <a:path extrusionOk="0" h="142066" w="2668">
                    <a:moveTo>
                      <a:pt x="0" y="0"/>
                    </a:moveTo>
                    <a:lnTo>
                      <a:pt x="0" y="142065"/>
                    </a:lnTo>
                    <a:lnTo>
                      <a:pt x="2667" y="142065"/>
                    </a:lnTo>
                    <a:lnTo>
                      <a:pt x="26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9"/>
              <p:cNvSpPr/>
              <p:nvPr/>
            </p:nvSpPr>
            <p:spPr>
              <a:xfrm>
                <a:off x="6819000" y="1042525"/>
                <a:ext cx="67000" cy="3551650"/>
              </a:xfrm>
              <a:custGeom>
                <a:rect b="b" l="l" r="r" t="t"/>
                <a:pathLst>
                  <a:path extrusionOk="0" h="142066" w="2680">
                    <a:moveTo>
                      <a:pt x="0" y="0"/>
                    </a:moveTo>
                    <a:lnTo>
                      <a:pt x="0" y="142065"/>
                    </a:lnTo>
                    <a:lnTo>
                      <a:pt x="2679" y="142065"/>
                    </a:lnTo>
                    <a:lnTo>
                      <a:pt x="26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3" name="Google Shape;113;p9"/>
            <p:cNvSpPr/>
            <p:nvPr/>
          </p:nvSpPr>
          <p:spPr>
            <a:xfrm flipH="1">
              <a:off x="-553245" y="-1775075"/>
              <a:ext cx="2284525" cy="2478400"/>
            </a:xfrm>
            <a:custGeom>
              <a:rect b="b" l="l" r="r" t="t"/>
              <a:pathLst>
                <a:path extrusionOk="0" h="99136" w="91381">
                  <a:moveTo>
                    <a:pt x="77092" y="1"/>
                  </a:moveTo>
                  <a:cubicBezTo>
                    <a:pt x="75139" y="1"/>
                    <a:pt x="73192" y="742"/>
                    <a:pt x="71711" y="2223"/>
                  </a:cubicBezTo>
                  <a:lnTo>
                    <a:pt x="5191" y="68755"/>
                  </a:lnTo>
                  <a:cubicBezTo>
                    <a:pt x="1857" y="72065"/>
                    <a:pt x="0" y="76589"/>
                    <a:pt x="36" y="81292"/>
                  </a:cubicBezTo>
                  <a:cubicBezTo>
                    <a:pt x="48" y="86019"/>
                    <a:pt x="1941" y="90555"/>
                    <a:pt x="5298" y="93889"/>
                  </a:cubicBezTo>
                  <a:cubicBezTo>
                    <a:pt x="8800" y="97385"/>
                    <a:pt x="13392" y="99135"/>
                    <a:pt x="17968" y="99135"/>
                  </a:cubicBezTo>
                  <a:cubicBezTo>
                    <a:pt x="22494" y="99135"/>
                    <a:pt x="27005" y="97424"/>
                    <a:pt x="30432" y="93996"/>
                  </a:cubicBezTo>
                  <a:lnTo>
                    <a:pt x="32921" y="91508"/>
                  </a:lnTo>
                  <a:cubicBezTo>
                    <a:pt x="33111" y="91353"/>
                    <a:pt x="33302" y="91186"/>
                    <a:pt x="33480" y="90996"/>
                  </a:cubicBezTo>
                  <a:lnTo>
                    <a:pt x="88392" y="36084"/>
                  </a:lnTo>
                  <a:cubicBezTo>
                    <a:pt x="91381" y="33096"/>
                    <a:pt x="91369" y="28226"/>
                    <a:pt x="88344" y="25202"/>
                  </a:cubicBezTo>
                  <a:cubicBezTo>
                    <a:pt x="86829" y="23687"/>
                    <a:pt x="84844" y="22928"/>
                    <a:pt x="82865" y="22928"/>
                  </a:cubicBezTo>
                  <a:cubicBezTo>
                    <a:pt x="80909" y="22928"/>
                    <a:pt x="78959" y="23669"/>
                    <a:pt x="77474" y="25154"/>
                  </a:cubicBezTo>
                  <a:lnTo>
                    <a:pt x="19574" y="83054"/>
                  </a:lnTo>
                  <a:cubicBezTo>
                    <a:pt x="19090" y="83538"/>
                    <a:pt x="18452" y="83783"/>
                    <a:pt x="17813" y="83783"/>
                  </a:cubicBezTo>
                  <a:cubicBezTo>
                    <a:pt x="17210" y="83783"/>
                    <a:pt x="16607" y="83565"/>
                    <a:pt x="16133" y="83126"/>
                  </a:cubicBezTo>
                  <a:cubicBezTo>
                    <a:pt x="15657" y="82661"/>
                    <a:pt x="15383" y="82030"/>
                    <a:pt x="15371" y="81364"/>
                  </a:cubicBezTo>
                  <a:cubicBezTo>
                    <a:pt x="15371" y="80721"/>
                    <a:pt x="15621" y="80102"/>
                    <a:pt x="16085" y="79649"/>
                  </a:cubicBezTo>
                  <a:lnTo>
                    <a:pt x="82606" y="13129"/>
                  </a:lnTo>
                  <a:cubicBezTo>
                    <a:pt x="85582" y="10152"/>
                    <a:pt x="85570" y="5283"/>
                    <a:pt x="82558" y="2271"/>
                  </a:cubicBezTo>
                  <a:cubicBezTo>
                    <a:pt x="81044" y="757"/>
                    <a:pt x="79065" y="1"/>
                    <a:pt x="770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" name="Google Shape;114;p9"/>
            <p:cNvGrpSpPr/>
            <p:nvPr/>
          </p:nvGrpSpPr>
          <p:grpSpPr>
            <a:xfrm>
              <a:off x="7484250" y="4608499"/>
              <a:ext cx="1088650" cy="201300"/>
              <a:chOff x="2678325" y="4703600"/>
              <a:chExt cx="1088650" cy="201300"/>
            </a:xfrm>
          </p:grpSpPr>
          <p:sp>
            <p:nvSpPr>
              <p:cNvPr id="115" name="Google Shape;115;p9"/>
              <p:cNvSpPr/>
              <p:nvPr/>
            </p:nvSpPr>
            <p:spPr>
              <a:xfrm>
                <a:off x="2678325" y="4703600"/>
                <a:ext cx="201300" cy="2013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9"/>
              <p:cNvSpPr/>
              <p:nvPr/>
            </p:nvSpPr>
            <p:spPr>
              <a:xfrm>
                <a:off x="3106250" y="4703600"/>
                <a:ext cx="201300" cy="201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9"/>
              <p:cNvSpPr/>
              <p:nvPr/>
            </p:nvSpPr>
            <p:spPr>
              <a:xfrm>
                <a:off x="3534175" y="4703600"/>
                <a:ext cx="232800" cy="201300"/>
              </a:xfrm>
              <a:prstGeom prst="triangle">
                <a:avLst>
                  <a:gd fmla="val 50000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8" name="Google Shape;118;p9"/>
          <p:cNvSpPr txBox="1"/>
          <p:nvPr>
            <p:ph type="title"/>
          </p:nvPr>
        </p:nvSpPr>
        <p:spPr>
          <a:xfrm>
            <a:off x="2976700" y="1293100"/>
            <a:ext cx="4661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9" name="Google Shape;119;p9"/>
          <p:cNvSpPr txBox="1"/>
          <p:nvPr>
            <p:ph idx="1" type="subTitle"/>
          </p:nvPr>
        </p:nvSpPr>
        <p:spPr>
          <a:xfrm>
            <a:off x="2976750" y="2168600"/>
            <a:ext cx="4661100" cy="16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0"/>
          <p:cNvSpPr txBox="1"/>
          <p:nvPr>
            <p:ph type="title"/>
          </p:nvPr>
        </p:nvSpPr>
        <p:spPr>
          <a:xfrm>
            <a:off x="720000" y="3984750"/>
            <a:ext cx="7704000" cy="6237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1" sz="3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1" sz="3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1" sz="3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1" sz="3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1" sz="3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1" sz="3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1" sz="3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1" sz="3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yne"/>
              <a:buNone/>
              <a:defRPr b="1" sz="3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6.png"/><Relationship Id="rId5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5"/>
          <p:cNvSpPr txBox="1"/>
          <p:nvPr>
            <p:ph type="ctrTitle"/>
          </p:nvPr>
        </p:nvSpPr>
        <p:spPr>
          <a:xfrm>
            <a:off x="769475" y="1313825"/>
            <a:ext cx="6714300" cy="168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Visual Exploration of a Student Performance Dataset</a:t>
            </a:r>
            <a:endParaRPr sz="4200"/>
          </a:p>
        </p:txBody>
      </p:sp>
      <p:sp>
        <p:nvSpPr>
          <p:cNvPr id="168" name="Google Shape;168;p15"/>
          <p:cNvSpPr txBox="1"/>
          <p:nvPr>
            <p:ph idx="1" type="subTitle"/>
          </p:nvPr>
        </p:nvSpPr>
        <p:spPr>
          <a:xfrm>
            <a:off x="5139450" y="3350725"/>
            <a:ext cx="3029100" cy="7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Information Visualization</a:t>
            </a:r>
            <a:r>
              <a:rPr b="1" lang="en"/>
              <a:t> 2024</a:t>
            </a:r>
            <a:endParaRPr b="1"/>
          </a:p>
        </p:txBody>
      </p:sp>
      <p:pic>
        <p:nvPicPr>
          <p:cNvPr id="169" name="Google Shape;1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8325" y="258445"/>
            <a:ext cx="2985076" cy="53972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5"/>
          <p:cNvSpPr txBox="1"/>
          <p:nvPr>
            <p:ph idx="1" type="subTitle"/>
          </p:nvPr>
        </p:nvSpPr>
        <p:spPr>
          <a:xfrm>
            <a:off x="769475" y="3627144"/>
            <a:ext cx="2549700" cy="7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Manuel Diaz           		103645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Catarina Marques                	  81382</a:t>
            </a:r>
            <a:endParaRPr sz="1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4"/>
          <p:cNvSpPr txBox="1"/>
          <p:nvPr>
            <p:ph type="title"/>
          </p:nvPr>
        </p:nvSpPr>
        <p:spPr>
          <a:xfrm>
            <a:off x="720000" y="4450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Academic</a:t>
            </a:r>
            <a:endParaRPr/>
          </a:p>
        </p:txBody>
      </p:sp>
      <p:sp>
        <p:nvSpPr>
          <p:cNvPr id="242" name="Google Shape;242;p24"/>
          <p:cNvSpPr txBox="1"/>
          <p:nvPr>
            <p:ph idx="1" type="body"/>
          </p:nvPr>
        </p:nvSpPr>
        <p:spPr>
          <a:xfrm>
            <a:off x="680250" y="3922700"/>
            <a:ext cx="7783500" cy="10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What was the final math grade of students with internet access and with the most absences? </a:t>
            </a:r>
            <a:br>
              <a:rPr lang="en" sz="1400"/>
            </a:br>
            <a:r>
              <a:rPr lang="en" sz="1400"/>
              <a:t>What is their average study time per week?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How did they progress throughout the year?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3" name="Google Shape;2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702" y="1268550"/>
            <a:ext cx="3850851" cy="2167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2450" y="1619250"/>
            <a:ext cx="1890412" cy="216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5"/>
          <p:cNvSpPr txBox="1"/>
          <p:nvPr>
            <p:ph type="title"/>
          </p:nvPr>
        </p:nvSpPr>
        <p:spPr>
          <a:xfrm>
            <a:off x="720000" y="4450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r>
              <a:rPr lang="en"/>
              <a:t>ehavioural</a:t>
            </a:r>
            <a:endParaRPr/>
          </a:p>
        </p:txBody>
      </p:sp>
      <p:sp>
        <p:nvSpPr>
          <p:cNvPr id="250" name="Google Shape;250;p25"/>
          <p:cNvSpPr txBox="1"/>
          <p:nvPr>
            <p:ph idx="1" type="body"/>
          </p:nvPr>
        </p:nvSpPr>
        <p:spPr>
          <a:xfrm>
            <a:off x="680250" y="3922700"/>
            <a:ext cx="7783500" cy="10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Is it possible to infer the relationship between alcohol consumption and its impact on grades?</a:t>
            </a:r>
            <a:br>
              <a:rPr lang="en" sz="1400"/>
            </a:br>
            <a:r>
              <a:rPr lang="en" sz="1400"/>
              <a:t>Does a good family relationship have a positive impact on students’ final grade?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1" name="Google Shape;25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9550" y="1483325"/>
            <a:ext cx="3226281" cy="2134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1176" y="1778509"/>
            <a:ext cx="2311225" cy="158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 txBox="1"/>
          <p:nvPr>
            <p:ph type="title"/>
          </p:nvPr>
        </p:nvSpPr>
        <p:spPr>
          <a:xfrm>
            <a:off x="3631700" y="330450"/>
            <a:ext cx="194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Demo</a:t>
            </a:r>
            <a:endParaRPr sz="4000"/>
          </a:p>
        </p:txBody>
      </p:sp>
      <p:sp>
        <p:nvSpPr>
          <p:cNvPr id="258" name="Google Shape;258;p26"/>
          <p:cNvSpPr txBox="1"/>
          <p:nvPr/>
        </p:nvSpPr>
        <p:spPr>
          <a:xfrm>
            <a:off x="524250" y="1388850"/>
            <a:ext cx="6042600" cy="14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</a:pPr>
            <a:r>
              <a:rPr lang="en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The project was developed using:</a:t>
            </a:r>
            <a:endParaRPr sz="12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-"/>
            </a:pPr>
            <a:r>
              <a:rPr lang="en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HTML</a:t>
            </a:r>
            <a:endParaRPr sz="12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-"/>
            </a:pPr>
            <a:r>
              <a:rPr lang="en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CSS</a:t>
            </a:r>
            <a:endParaRPr sz="12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-"/>
            </a:pPr>
            <a:r>
              <a:rPr lang="en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D3.js</a:t>
            </a:r>
            <a:endParaRPr sz="12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259" name="Google Shape;25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6307" y="3118778"/>
            <a:ext cx="876343" cy="7785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21350" y="3068943"/>
            <a:ext cx="932439" cy="8283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69327" y="3044025"/>
            <a:ext cx="661442" cy="828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7"/>
          <p:cNvSpPr txBox="1"/>
          <p:nvPr>
            <p:ph type="title"/>
          </p:nvPr>
        </p:nvSpPr>
        <p:spPr>
          <a:xfrm>
            <a:off x="625550" y="476800"/>
            <a:ext cx="353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267" name="Google Shape;267;p27"/>
          <p:cNvSpPr txBox="1"/>
          <p:nvPr>
            <p:ph idx="4294967295" type="body"/>
          </p:nvPr>
        </p:nvSpPr>
        <p:spPr>
          <a:xfrm>
            <a:off x="625550" y="1388375"/>
            <a:ext cx="7783500" cy="18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Regular Attendance and Consistent Study Habits Lead to Better Academic Performance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Parental Education Positively Influences Student Achievement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Strong Family Relationships Are Linked to Higher Grades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Good Grades Can Sometimes Impact Health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Alcohol Consumption Negatively Affects Academic Performance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"/>
          <p:cNvSpPr txBox="1"/>
          <p:nvPr/>
        </p:nvSpPr>
        <p:spPr>
          <a:xfrm>
            <a:off x="989575" y="500250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The dataset</a:t>
            </a:r>
            <a:endParaRPr/>
          </a:p>
        </p:txBody>
      </p:sp>
      <p:sp>
        <p:nvSpPr>
          <p:cNvPr id="176" name="Google Shape;176;p16"/>
          <p:cNvSpPr txBox="1"/>
          <p:nvPr/>
        </p:nvSpPr>
        <p:spPr>
          <a:xfrm>
            <a:off x="1201050" y="1701750"/>
            <a:ext cx="6741900" cy="17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</a:pPr>
            <a:r>
              <a:rPr b="1" lang="en" sz="16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Dataset: </a:t>
            </a:r>
            <a:r>
              <a:rPr lang="en" sz="16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“Student Performance”</a:t>
            </a:r>
            <a:endParaRPr sz="16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sap"/>
              <a:buChar char="●"/>
            </a:pPr>
            <a:r>
              <a:rPr b="1" lang="en" sz="16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Source</a:t>
            </a:r>
            <a:r>
              <a:rPr lang="en" sz="16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: UCI Machine Learning Repository</a:t>
            </a:r>
            <a:endParaRPr sz="16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</a:pPr>
            <a:r>
              <a:rPr b="1" lang="en" sz="16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Instances</a:t>
            </a:r>
            <a:r>
              <a:rPr lang="en" sz="16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: 649 observations of students from 2 Portuguese Secondary schools</a:t>
            </a:r>
            <a:endParaRPr sz="16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</a:pPr>
            <a:r>
              <a:rPr b="1" lang="en" sz="16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Features</a:t>
            </a:r>
            <a:r>
              <a:rPr lang="en" sz="16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: 33 (Family Status, Study Time, Failures, Freetime, Grades, etc…)</a:t>
            </a:r>
            <a:endParaRPr sz="16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177" name="Google Shape;1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500" y="3842925"/>
            <a:ext cx="1677202" cy="1115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oogle Shape;182;p17"/>
          <p:cNvGrpSpPr/>
          <p:nvPr/>
        </p:nvGrpSpPr>
        <p:grpSpPr>
          <a:xfrm>
            <a:off x="686525" y="1376850"/>
            <a:ext cx="2525438" cy="522900"/>
            <a:chOff x="862362" y="1667275"/>
            <a:chExt cx="2525438" cy="522900"/>
          </a:xfrm>
        </p:grpSpPr>
        <p:sp>
          <p:nvSpPr>
            <p:cNvPr id="183" name="Google Shape;183;p17"/>
            <p:cNvSpPr txBox="1"/>
            <p:nvPr/>
          </p:nvSpPr>
          <p:spPr>
            <a:xfrm>
              <a:off x="862362" y="1706450"/>
              <a:ext cx="19458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1"/>
                  </a:solidFill>
                  <a:latin typeface="Syne"/>
                  <a:ea typeface="Syne"/>
                  <a:cs typeface="Syne"/>
                  <a:sym typeface="Syne"/>
                </a:rPr>
                <a:t>Demographic</a:t>
              </a:r>
              <a:endParaRPr b="1" sz="18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endParaRPr>
            </a:p>
          </p:txBody>
        </p:sp>
        <p:sp>
          <p:nvSpPr>
            <p:cNvPr id="184" name="Google Shape;184;p17"/>
            <p:cNvSpPr/>
            <p:nvPr/>
          </p:nvSpPr>
          <p:spPr>
            <a:xfrm>
              <a:off x="2940500" y="1667275"/>
              <a:ext cx="447300" cy="522900"/>
            </a:xfrm>
            <a:prstGeom prst="roundRect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Syne"/>
                  <a:ea typeface="Syne"/>
                  <a:cs typeface="Syne"/>
                  <a:sym typeface="Syne"/>
                </a:rPr>
                <a:t>1</a:t>
              </a:r>
              <a:endParaRPr b="1" sz="18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endParaRPr>
            </a:p>
          </p:txBody>
        </p:sp>
      </p:grpSp>
      <p:grpSp>
        <p:nvGrpSpPr>
          <p:cNvPr id="185" name="Google Shape;185;p17"/>
          <p:cNvGrpSpPr/>
          <p:nvPr/>
        </p:nvGrpSpPr>
        <p:grpSpPr>
          <a:xfrm>
            <a:off x="3295800" y="3594475"/>
            <a:ext cx="2206500" cy="1165750"/>
            <a:chOff x="988863" y="3444300"/>
            <a:chExt cx="2206500" cy="1165750"/>
          </a:xfrm>
        </p:grpSpPr>
        <p:sp>
          <p:nvSpPr>
            <p:cNvPr id="186" name="Google Shape;186;p17"/>
            <p:cNvSpPr txBox="1"/>
            <p:nvPr/>
          </p:nvSpPr>
          <p:spPr>
            <a:xfrm>
              <a:off x="988863" y="4278250"/>
              <a:ext cx="22065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1"/>
                  </a:solidFill>
                  <a:latin typeface="Syne"/>
                  <a:ea typeface="Syne"/>
                  <a:cs typeface="Syne"/>
                  <a:sym typeface="Syne"/>
                </a:rPr>
                <a:t>Behaviourial and Social</a:t>
              </a:r>
              <a:endParaRPr b="1" sz="18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endParaRPr>
            </a:p>
          </p:txBody>
        </p:sp>
        <p:sp>
          <p:nvSpPr>
            <p:cNvPr id="187" name="Google Shape;187;p17"/>
            <p:cNvSpPr/>
            <p:nvPr/>
          </p:nvSpPr>
          <p:spPr>
            <a:xfrm>
              <a:off x="1868450" y="3444300"/>
              <a:ext cx="447300" cy="522900"/>
            </a:xfrm>
            <a:prstGeom prst="roundRect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Syne"/>
                  <a:ea typeface="Syne"/>
                  <a:cs typeface="Syne"/>
                  <a:sym typeface="Syne"/>
                </a:rPr>
                <a:t>3</a:t>
              </a:r>
              <a:endParaRPr b="1" sz="18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endParaRPr>
            </a:p>
          </p:txBody>
        </p:sp>
      </p:grpSp>
      <p:grpSp>
        <p:nvGrpSpPr>
          <p:cNvPr id="188" name="Google Shape;188;p17"/>
          <p:cNvGrpSpPr/>
          <p:nvPr/>
        </p:nvGrpSpPr>
        <p:grpSpPr>
          <a:xfrm>
            <a:off x="5733187" y="1376850"/>
            <a:ext cx="2724312" cy="522900"/>
            <a:chOff x="5909025" y="1667275"/>
            <a:chExt cx="2724312" cy="522900"/>
          </a:xfrm>
        </p:grpSpPr>
        <p:sp>
          <p:nvSpPr>
            <p:cNvPr id="189" name="Google Shape;189;p17"/>
            <p:cNvSpPr txBox="1"/>
            <p:nvPr/>
          </p:nvSpPr>
          <p:spPr>
            <a:xfrm>
              <a:off x="6356337" y="1667275"/>
              <a:ext cx="22770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dk1"/>
                  </a:solidFill>
                  <a:latin typeface="Syne"/>
                  <a:ea typeface="Syne"/>
                  <a:cs typeface="Syne"/>
                  <a:sym typeface="Syne"/>
                </a:rPr>
                <a:t>Academic</a:t>
              </a:r>
              <a:endParaRPr b="1" sz="18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endParaRPr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5909025" y="1667275"/>
              <a:ext cx="447300" cy="522900"/>
            </a:xfrm>
            <a:prstGeom prst="roundRect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Syne"/>
                  <a:ea typeface="Syne"/>
                  <a:cs typeface="Syne"/>
                  <a:sym typeface="Syne"/>
                </a:rPr>
                <a:t>2</a:t>
              </a:r>
              <a:endParaRPr b="1" sz="1800">
                <a:solidFill>
                  <a:schemeClr val="lt1"/>
                </a:solidFill>
                <a:latin typeface="Syne"/>
                <a:ea typeface="Syne"/>
                <a:cs typeface="Syne"/>
                <a:sym typeface="Syne"/>
              </a:endParaRPr>
            </a:p>
          </p:txBody>
        </p:sp>
      </p:grpSp>
      <p:sp>
        <p:nvSpPr>
          <p:cNvPr id="191" name="Google Shape;191;p17"/>
          <p:cNvSpPr/>
          <p:nvPr/>
        </p:nvSpPr>
        <p:spPr>
          <a:xfrm>
            <a:off x="3806600" y="2066875"/>
            <a:ext cx="1196100" cy="112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Asap"/>
                <a:ea typeface="Asap"/>
                <a:cs typeface="Asap"/>
                <a:sym typeface="Asap"/>
              </a:rPr>
              <a:t>Incorporates data</a:t>
            </a:r>
            <a:endParaRPr b="1" sz="900"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192" name="Google Shape;192;p17"/>
          <p:cNvCxnSpPr>
            <a:stCxn id="184" idx="3"/>
            <a:endCxn id="191" idx="1"/>
          </p:cNvCxnSpPr>
          <p:nvPr/>
        </p:nvCxnSpPr>
        <p:spPr>
          <a:xfrm>
            <a:off x="3211963" y="1638300"/>
            <a:ext cx="769800" cy="593700"/>
          </a:xfrm>
          <a:prstGeom prst="bentConnector2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3" name="Google Shape;193;p17"/>
          <p:cNvCxnSpPr/>
          <p:nvPr/>
        </p:nvCxnSpPr>
        <p:spPr>
          <a:xfrm rot="-5400000">
            <a:off x="4198800" y="3393175"/>
            <a:ext cx="400500" cy="21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4" name="Google Shape;194;p17"/>
          <p:cNvCxnSpPr>
            <a:stCxn id="190" idx="1"/>
            <a:endCxn id="191" idx="7"/>
          </p:cNvCxnSpPr>
          <p:nvPr/>
        </p:nvCxnSpPr>
        <p:spPr>
          <a:xfrm flipH="1">
            <a:off x="4827488" y="1638300"/>
            <a:ext cx="905700" cy="593700"/>
          </a:xfrm>
          <a:prstGeom prst="bentConnector2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5" name="Google Shape;195;p17"/>
          <p:cNvSpPr txBox="1"/>
          <p:nvPr>
            <p:ph idx="4294967295" type="body"/>
          </p:nvPr>
        </p:nvSpPr>
        <p:spPr>
          <a:xfrm>
            <a:off x="720000" y="343650"/>
            <a:ext cx="7704000" cy="10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</a:pPr>
            <a:r>
              <a:rPr lang="en" sz="1400"/>
              <a:t> </a:t>
            </a:r>
            <a:r>
              <a:rPr b="1" lang="en" sz="1400"/>
              <a:t>Groups of Data</a:t>
            </a:r>
            <a:r>
              <a:rPr b="1" lang="en" sz="1400"/>
              <a:t>:</a:t>
            </a:r>
            <a:endParaRPr b="1"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150" y="429300"/>
            <a:ext cx="5796600" cy="323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9"/>
          <p:cNvSpPr txBox="1"/>
          <p:nvPr>
            <p:ph type="title"/>
          </p:nvPr>
        </p:nvSpPr>
        <p:spPr>
          <a:xfrm>
            <a:off x="720000" y="1183300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/>
              <a:t>Objective</a:t>
            </a:r>
            <a:endParaRPr sz="6500"/>
          </a:p>
        </p:txBody>
      </p:sp>
      <p:sp>
        <p:nvSpPr>
          <p:cNvPr id="206" name="Google Shape;206;p19"/>
          <p:cNvSpPr txBox="1"/>
          <p:nvPr>
            <p:ph idx="1" type="body"/>
          </p:nvPr>
        </p:nvSpPr>
        <p:spPr>
          <a:xfrm>
            <a:off x="1282050" y="3211675"/>
            <a:ext cx="6579900" cy="7485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Exploring extracurricular and individual factors that influence academic success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cxnSp>
        <p:nvCxnSpPr>
          <p:cNvPr id="207" name="Google Shape;207;p19"/>
          <p:cNvCxnSpPr/>
          <p:nvPr/>
        </p:nvCxnSpPr>
        <p:spPr>
          <a:xfrm flipH="1" rot="-5400000">
            <a:off x="4185450" y="2716338"/>
            <a:ext cx="7731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0"/>
          <p:cNvSpPr txBox="1"/>
          <p:nvPr>
            <p:ph idx="1" type="body"/>
          </p:nvPr>
        </p:nvSpPr>
        <p:spPr>
          <a:xfrm>
            <a:off x="770325" y="880175"/>
            <a:ext cx="7704000" cy="29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</a:pPr>
            <a:r>
              <a:rPr b="1" lang="en"/>
              <a:t>Context Social and Educational: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</a:pPr>
            <a:r>
              <a:rPr lang="en"/>
              <a:t>School performance is influenced by internal factors, such as health and study habits, and external factors, such as family support and substance use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</a:pPr>
            <a:r>
              <a:rPr lang="en"/>
              <a:t>This context is particularly relevant for the education system, which is looking for support methods to maximise student performance and well-being.</a:t>
            </a:r>
            <a:endParaRPr/>
          </a:p>
        </p:txBody>
      </p:sp>
      <p:cxnSp>
        <p:nvCxnSpPr>
          <p:cNvPr id="213" name="Google Shape;213;p20"/>
          <p:cNvCxnSpPr/>
          <p:nvPr/>
        </p:nvCxnSpPr>
        <p:spPr>
          <a:xfrm flipH="1" rot="-5400000">
            <a:off x="4185450" y="2474400"/>
            <a:ext cx="7731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14" name="Google Shape;2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0313" y="3762650"/>
            <a:ext cx="1977729" cy="103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User/Persona</a:t>
            </a:r>
            <a:endParaRPr/>
          </a:p>
        </p:txBody>
      </p:sp>
      <p:sp>
        <p:nvSpPr>
          <p:cNvPr id="220" name="Google Shape;220;p21"/>
          <p:cNvSpPr txBox="1"/>
          <p:nvPr/>
        </p:nvSpPr>
        <p:spPr>
          <a:xfrm>
            <a:off x="3195000" y="1529175"/>
            <a:ext cx="59490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</a:pPr>
            <a:r>
              <a:rPr b="1" lang="en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Teachers or Educational Advisors</a:t>
            </a:r>
            <a:endParaRPr b="1" sz="12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</a:pPr>
            <a:r>
              <a:rPr b="1" lang="en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Objective: </a:t>
            </a:r>
            <a:r>
              <a:rPr lang="en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Understand the impact of the social and personal context on students' academic performance and identify students at risk of failing.</a:t>
            </a:r>
            <a:endParaRPr sz="12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</a:pPr>
            <a:r>
              <a:rPr b="1" lang="en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They need </a:t>
            </a:r>
            <a:r>
              <a:rPr lang="en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visualisations that highlight patterns, such as:</a:t>
            </a:r>
            <a:endParaRPr sz="12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</a:pPr>
            <a:r>
              <a:rPr lang="en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The distribution of the students’ final grades.</a:t>
            </a:r>
            <a:endParaRPr sz="12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</a:pPr>
            <a:r>
              <a:rPr lang="en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The influence of parents' education levels on their children's academic performance.</a:t>
            </a:r>
            <a:endParaRPr sz="12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</a:pPr>
            <a:r>
              <a:rPr lang="en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The relationship between study time and final grades, or between school attendance and performance.</a:t>
            </a:r>
            <a:endParaRPr sz="12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</a:pPr>
            <a:r>
              <a:rPr lang="en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The impact of some behavioural aspects, like freetime or health status in final grades.</a:t>
            </a:r>
            <a:endParaRPr sz="12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221" name="Google Shape;2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427900"/>
            <a:ext cx="2406723" cy="16452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2"/>
          <p:cNvSpPr txBox="1"/>
          <p:nvPr/>
        </p:nvSpPr>
        <p:spPr>
          <a:xfrm>
            <a:off x="1352100" y="1979100"/>
            <a:ext cx="64398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5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Visualizations</a:t>
            </a:r>
            <a:endParaRPr sz="6500"/>
          </a:p>
        </p:txBody>
      </p:sp>
      <p:pic>
        <p:nvPicPr>
          <p:cNvPr id="227" name="Google Shape;2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3200" y="974720"/>
            <a:ext cx="942232" cy="64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675" y="3816825"/>
            <a:ext cx="744425" cy="74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3"/>
          <p:cNvSpPr txBox="1"/>
          <p:nvPr>
            <p:ph type="title"/>
          </p:nvPr>
        </p:nvSpPr>
        <p:spPr>
          <a:xfrm>
            <a:off x="720000" y="445025"/>
            <a:ext cx="77040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Demographic</a:t>
            </a:r>
            <a:endParaRPr/>
          </a:p>
        </p:txBody>
      </p:sp>
      <p:sp>
        <p:nvSpPr>
          <p:cNvPr id="234" name="Google Shape;234;p23"/>
          <p:cNvSpPr txBox="1"/>
          <p:nvPr>
            <p:ph idx="1" type="body"/>
          </p:nvPr>
        </p:nvSpPr>
        <p:spPr>
          <a:xfrm>
            <a:off x="680250" y="3922700"/>
            <a:ext cx="7783500" cy="10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What was the best grade for female students whose parents live apart?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What is the median grade of students in an urban area whose father has an educational level of 4?</a:t>
            </a:r>
            <a:endParaRPr sz="1400"/>
          </a:p>
        </p:txBody>
      </p:sp>
      <p:pic>
        <p:nvPicPr>
          <p:cNvPr id="235" name="Google Shape;2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103225"/>
            <a:ext cx="3846316" cy="2134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1041" y="1635713"/>
            <a:ext cx="3306122" cy="213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keting Mix MK Plan Infographics by Slidesgo">
  <a:themeElements>
    <a:clrScheme name="Simple Light">
      <a:dk1>
        <a:srgbClr val="FFFED2"/>
      </a:dk1>
      <a:lt1>
        <a:srgbClr val="303030"/>
      </a:lt1>
      <a:dk2>
        <a:srgbClr val="606060"/>
      </a:dk2>
      <a:lt2>
        <a:srgbClr val="49E5B5"/>
      </a:lt2>
      <a:accent1>
        <a:srgbClr val="8D6CFA"/>
      </a:accent1>
      <a:accent2>
        <a:srgbClr val="FCC353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ED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